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Default Extension="png" ContentType="image/png"/>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
  </p:notesMasterIdLst>
  <p:handoutMasterIdLst>
    <p:handoutMasterId r:id="rId4"/>
  </p:handoutMasterIdLst>
  <p:sldIdLst>
    <p:sldId id="256" r:id="rId2"/>
  </p:sldIdLst>
  <p:sldSz cx="42794238" cy="30267275"/>
  <p:notesSz cx="32099250" cy="48558450"/>
  <p:defaultTextStyle>
    <a:defPPr>
      <a:defRPr lang="en-US"/>
    </a:defPPr>
    <a:lvl1pPr algn="l" rtl="0" fontAlgn="base">
      <a:spcBef>
        <a:spcPct val="0"/>
      </a:spcBef>
      <a:spcAft>
        <a:spcPct val="0"/>
      </a:spcAft>
      <a:defRPr sz="2400" kern="1200">
        <a:solidFill>
          <a:schemeClr val="tx1"/>
        </a:solidFill>
        <a:latin typeface="Times New Roman" pitchFamily="1" charset="0"/>
        <a:ea typeface="+mn-ea"/>
        <a:cs typeface="+mn-cs"/>
      </a:defRPr>
    </a:lvl1pPr>
    <a:lvl2pPr marL="457200" algn="l" rtl="0" fontAlgn="base">
      <a:spcBef>
        <a:spcPct val="0"/>
      </a:spcBef>
      <a:spcAft>
        <a:spcPct val="0"/>
      </a:spcAft>
      <a:defRPr sz="2400" kern="1200">
        <a:solidFill>
          <a:schemeClr val="tx1"/>
        </a:solidFill>
        <a:latin typeface="Times New Roman" pitchFamily="1" charset="0"/>
        <a:ea typeface="+mn-ea"/>
        <a:cs typeface="+mn-cs"/>
      </a:defRPr>
    </a:lvl2pPr>
    <a:lvl3pPr marL="914400" algn="l" rtl="0" fontAlgn="base">
      <a:spcBef>
        <a:spcPct val="0"/>
      </a:spcBef>
      <a:spcAft>
        <a:spcPct val="0"/>
      </a:spcAft>
      <a:defRPr sz="2400" kern="1200">
        <a:solidFill>
          <a:schemeClr val="tx1"/>
        </a:solidFill>
        <a:latin typeface="Times New Roman" pitchFamily="1" charset="0"/>
        <a:ea typeface="+mn-ea"/>
        <a:cs typeface="+mn-cs"/>
      </a:defRPr>
    </a:lvl3pPr>
    <a:lvl4pPr marL="1371600" algn="l" rtl="0" fontAlgn="base">
      <a:spcBef>
        <a:spcPct val="0"/>
      </a:spcBef>
      <a:spcAft>
        <a:spcPct val="0"/>
      </a:spcAft>
      <a:defRPr sz="2400" kern="1200">
        <a:solidFill>
          <a:schemeClr val="tx1"/>
        </a:solidFill>
        <a:latin typeface="Times New Roman" pitchFamily="1" charset="0"/>
        <a:ea typeface="+mn-ea"/>
        <a:cs typeface="+mn-cs"/>
      </a:defRPr>
    </a:lvl4pPr>
    <a:lvl5pPr marL="1828800" algn="l" rtl="0" fontAlgn="base">
      <a:spcBef>
        <a:spcPct val="0"/>
      </a:spcBef>
      <a:spcAft>
        <a:spcPct val="0"/>
      </a:spcAft>
      <a:defRPr sz="2400" kern="1200">
        <a:solidFill>
          <a:schemeClr val="tx1"/>
        </a:solidFill>
        <a:latin typeface="Times New Roman" pitchFamily="1" charset="0"/>
        <a:ea typeface="+mn-ea"/>
        <a:cs typeface="+mn-cs"/>
      </a:defRPr>
    </a:lvl5pPr>
    <a:lvl6pPr marL="2286000" algn="l" defTabSz="914400" rtl="0" eaLnBrk="1" latinLnBrk="0" hangingPunct="1">
      <a:defRPr sz="2400" kern="1200">
        <a:solidFill>
          <a:schemeClr val="tx1"/>
        </a:solidFill>
        <a:latin typeface="Times New Roman" pitchFamily="1" charset="0"/>
        <a:ea typeface="+mn-ea"/>
        <a:cs typeface="+mn-cs"/>
      </a:defRPr>
    </a:lvl6pPr>
    <a:lvl7pPr marL="2743200" algn="l" defTabSz="914400" rtl="0" eaLnBrk="1" latinLnBrk="0" hangingPunct="1">
      <a:defRPr sz="2400" kern="1200">
        <a:solidFill>
          <a:schemeClr val="tx1"/>
        </a:solidFill>
        <a:latin typeface="Times New Roman" pitchFamily="1" charset="0"/>
        <a:ea typeface="+mn-ea"/>
        <a:cs typeface="+mn-cs"/>
      </a:defRPr>
    </a:lvl7pPr>
    <a:lvl8pPr marL="3200400" algn="l" defTabSz="914400" rtl="0" eaLnBrk="1" latinLnBrk="0" hangingPunct="1">
      <a:defRPr sz="2400" kern="1200">
        <a:solidFill>
          <a:schemeClr val="tx1"/>
        </a:solidFill>
        <a:latin typeface="Times New Roman" pitchFamily="1" charset="0"/>
        <a:ea typeface="+mn-ea"/>
        <a:cs typeface="+mn-cs"/>
      </a:defRPr>
    </a:lvl8pPr>
    <a:lvl9pPr marL="3657600" algn="l" defTabSz="914400" rtl="0" eaLnBrk="1" latinLnBrk="0" hangingPunct="1">
      <a:defRPr sz="2400" kern="1200">
        <a:solidFill>
          <a:schemeClr val="tx1"/>
        </a:solidFill>
        <a:latin typeface="Times New Roman" pitchFamily="1"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96600"/>
    <a:srgbClr val="FFFFCC"/>
    <a:srgbClr val="CCFFFF"/>
    <a:srgbClr val="333399"/>
    <a:srgbClr val="FF0000"/>
    <a:srgbClr val="9999FF"/>
    <a:srgbClr val="0DB529"/>
    <a:srgbClr val="FF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9821" autoAdjust="0"/>
  </p:normalViewPr>
  <p:slideViewPr>
    <p:cSldViewPr snapToGrid="0">
      <p:cViewPr>
        <p:scale>
          <a:sx n="50" d="100"/>
          <a:sy n="50" d="100"/>
        </p:scale>
        <p:origin x="-78" y="2118"/>
      </p:cViewPr>
      <p:guideLst>
        <p:guide orient="horz" pos="9533"/>
        <p:guide pos="1347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EBA878-9C6B-4E07-8995-A18537173E86}" type="doc">
      <dgm:prSet loTypeId="urn:microsoft.com/office/officeart/2005/8/layout/hList7" loCatId="list" qsTypeId="urn:microsoft.com/office/officeart/2005/8/quickstyle/simple1" qsCatId="simple" csTypeId="urn:microsoft.com/office/officeart/2005/8/colors/accent1_2" csCatId="accent1" phldr="1"/>
      <dgm:spPr/>
    </dgm:pt>
    <dgm:pt modelId="{FB694F05-1D91-425E-AB63-988701E91DE2}">
      <dgm:prSet phldrT="[Text]"/>
      <dgm:spPr>
        <a:solidFill>
          <a:srgbClr val="7030A0"/>
        </a:solidFill>
      </dgm:spPr>
      <dgm:t>
        <a:bodyPr/>
        <a:lstStyle/>
        <a:p>
          <a:r>
            <a:rPr lang="en-US" dirty="0">
              <a:solidFill>
                <a:schemeClr val="accent3"/>
              </a:solidFill>
              <a:latin typeface="Arial" pitchFamily="34" charset="0"/>
              <a:cs typeface="Arial" pitchFamily="34" charset="0"/>
            </a:rPr>
            <a:t>8 Community Conversations with male elders</a:t>
          </a:r>
        </a:p>
      </dgm:t>
    </dgm:pt>
    <dgm:pt modelId="{072FA1CE-E2C2-45D4-9BA9-EBBE008A3AE7}" type="parTrans" cxnId="{892A0204-03A8-4E04-9248-71B70C8D8A99}">
      <dgm:prSet/>
      <dgm:spPr/>
      <dgm:t>
        <a:bodyPr/>
        <a:lstStyle/>
        <a:p>
          <a:endParaRPr lang="en-US"/>
        </a:p>
      </dgm:t>
    </dgm:pt>
    <dgm:pt modelId="{3F7867AC-13CA-4221-9400-F6713E30FB12}" type="sibTrans" cxnId="{892A0204-03A8-4E04-9248-71B70C8D8A99}">
      <dgm:prSet/>
      <dgm:spPr/>
      <dgm:t>
        <a:bodyPr/>
        <a:lstStyle/>
        <a:p>
          <a:endParaRPr lang="en-US"/>
        </a:p>
      </dgm:t>
    </dgm:pt>
    <dgm:pt modelId="{A0A7A488-70B7-428E-95AB-EEBF3B9C5647}">
      <dgm:prSet phldrT="[Text]"/>
      <dgm:spPr>
        <a:solidFill>
          <a:srgbClr val="7030A0"/>
        </a:solidFill>
      </dgm:spPr>
      <dgm:t>
        <a:bodyPr/>
        <a:lstStyle/>
        <a:p>
          <a:r>
            <a:rPr lang="en-US" dirty="0">
              <a:solidFill>
                <a:schemeClr val="accent3"/>
              </a:solidFill>
              <a:latin typeface="Arial" pitchFamily="34" charset="0"/>
              <a:cs typeface="Arial" pitchFamily="34" charset="0"/>
            </a:rPr>
            <a:t>8 FGDs with women in union </a:t>
          </a:r>
        </a:p>
        <a:p>
          <a:r>
            <a:rPr lang="en-US" dirty="0">
              <a:solidFill>
                <a:schemeClr val="accent3"/>
              </a:solidFill>
              <a:latin typeface="Arial" pitchFamily="34" charset="0"/>
              <a:cs typeface="Arial" pitchFamily="34" charset="0"/>
            </a:rPr>
            <a:t>(&lt;=30; 31-45 years old)</a:t>
          </a:r>
        </a:p>
      </dgm:t>
    </dgm:pt>
    <dgm:pt modelId="{A06FCABA-86A2-4AE4-A986-337038961BC0}" type="parTrans" cxnId="{9EF9A08E-7A4F-41E4-A934-97F9A8F492A8}">
      <dgm:prSet/>
      <dgm:spPr/>
      <dgm:t>
        <a:bodyPr/>
        <a:lstStyle/>
        <a:p>
          <a:endParaRPr lang="en-US"/>
        </a:p>
      </dgm:t>
    </dgm:pt>
    <dgm:pt modelId="{9F752D1F-1244-4B52-82DC-6F6262B7E8A4}" type="sibTrans" cxnId="{9EF9A08E-7A4F-41E4-A934-97F9A8F492A8}">
      <dgm:prSet/>
      <dgm:spPr/>
      <dgm:t>
        <a:bodyPr/>
        <a:lstStyle/>
        <a:p>
          <a:endParaRPr lang="en-US"/>
        </a:p>
      </dgm:t>
    </dgm:pt>
    <dgm:pt modelId="{60BF2E53-E443-434A-95CE-16C2FB88E122}">
      <dgm:prSet phldrT="[Text]"/>
      <dgm:spPr>
        <a:solidFill>
          <a:srgbClr val="7030A0"/>
        </a:solidFill>
      </dgm:spPr>
      <dgm:t>
        <a:bodyPr/>
        <a:lstStyle/>
        <a:p>
          <a:r>
            <a:rPr lang="en-US" dirty="0">
              <a:solidFill>
                <a:schemeClr val="accent3"/>
              </a:solidFill>
              <a:latin typeface="Arial" pitchFamily="34" charset="0"/>
              <a:cs typeface="Arial" pitchFamily="34" charset="0"/>
            </a:rPr>
            <a:t>12 FGDs with men in union (&lt;=40; 41-54; 55+ years old)</a:t>
          </a:r>
        </a:p>
      </dgm:t>
    </dgm:pt>
    <dgm:pt modelId="{7D838234-5471-4082-AE19-66F0A9B1F54F}" type="parTrans" cxnId="{47EA040D-93F1-4A52-A1A7-ADC9A86B1CB5}">
      <dgm:prSet/>
      <dgm:spPr/>
      <dgm:t>
        <a:bodyPr/>
        <a:lstStyle/>
        <a:p>
          <a:endParaRPr lang="en-US"/>
        </a:p>
      </dgm:t>
    </dgm:pt>
    <dgm:pt modelId="{A51B431C-CF50-4DC9-8147-CA9AC181526A}" type="sibTrans" cxnId="{47EA040D-93F1-4A52-A1A7-ADC9A86B1CB5}">
      <dgm:prSet/>
      <dgm:spPr/>
      <dgm:t>
        <a:bodyPr/>
        <a:lstStyle/>
        <a:p>
          <a:endParaRPr lang="en-US"/>
        </a:p>
      </dgm:t>
    </dgm:pt>
    <dgm:pt modelId="{D7FE43F4-C10B-4259-BACA-2E04FFD0A00D}" type="pres">
      <dgm:prSet presAssocID="{9EEBA878-9C6B-4E07-8995-A18537173E86}" presName="Name0" presStyleCnt="0">
        <dgm:presLayoutVars>
          <dgm:dir/>
          <dgm:resizeHandles val="exact"/>
        </dgm:presLayoutVars>
      </dgm:prSet>
      <dgm:spPr/>
    </dgm:pt>
    <dgm:pt modelId="{906D0972-C042-4F62-A5BE-F94F682F15E7}" type="pres">
      <dgm:prSet presAssocID="{9EEBA878-9C6B-4E07-8995-A18537173E86}" presName="fgShape" presStyleLbl="fgShp" presStyleIdx="0" presStyleCnt="1"/>
      <dgm:spPr/>
    </dgm:pt>
    <dgm:pt modelId="{C4AAE492-03A2-4DA4-948F-BEC3EE8BD38D}" type="pres">
      <dgm:prSet presAssocID="{9EEBA878-9C6B-4E07-8995-A18537173E86}" presName="linComp" presStyleCnt="0"/>
      <dgm:spPr/>
    </dgm:pt>
    <dgm:pt modelId="{19B5471B-EE66-4204-8BB5-928EA3234C67}" type="pres">
      <dgm:prSet presAssocID="{FB694F05-1D91-425E-AB63-988701E91DE2}" presName="compNode" presStyleCnt="0"/>
      <dgm:spPr/>
    </dgm:pt>
    <dgm:pt modelId="{48016FBA-21FA-444F-AAF4-8965BA1AA57F}" type="pres">
      <dgm:prSet presAssocID="{FB694F05-1D91-425E-AB63-988701E91DE2}" presName="bkgdShape" presStyleLbl="node1" presStyleIdx="0" presStyleCnt="3" custLinFactNeighborX="-64" custLinFactNeighborY="-2658"/>
      <dgm:spPr/>
      <dgm:t>
        <a:bodyPr/>
        <a:lstStyle/>
        <a:p>
          <a:endParaRPr lang="en-US"/>
        </a:p>
      </dgm:t>
    </dgm:pt>
    <dgm:pt modelId="{95434191-66D0-40D5-B76B-AD20A1BF9EBB}" type="pres">
      <dgm:prSet presAssocID="{FB694F05-1D91-425E-AB63-988701E91DE2}" presName="nodeTx" presStyleLbl="node1" presStyleIdx="0" presStyleCnt="3">
        <dgm:presLayoutVars>
          <dgm:bulletEnabled val="1"/>
        </dgm:presLayoutVars>
      </dgm:prSet>
      <dgm:spPr/>
      <dgm:t>
        <a:bodyPr/>
        <a:lstStyle/>
        <a:p>
          <a:endParaRPr lang="en-US"/>
        </a:p>
      </dgm:t>
    </dgm:pt>
    <dgm:pt modelId="{68C40286-9B89-42C8-BBD7-4604DD9A46F9}" type="pres">
      <dgm:prSet presAssocID="{FB694F05-1D91-425E-AB63-988701E91DE2}" presName="invisiNode" presStyleLbl="node1" presStyleIdx="0" presStyleCnt="3"/>
      <dgm:spPr/>
    </dgm:pt>
    <dgm:pt modelId="{9F73637A-E129-4C13-A336-E8CBB4B9298A}" type="pres">
      <dgm:prSet presAssocID="{FB694F05-1D91-425E-AB63-988701E91DE2}" presName="imagNode" presStyleLbl="fgImgPlace1" presStyleIdx="0" presStyleCnt="3" custScaleX="132942"/>
      <dgm:spPr>
        <a:blipFill rotWithShape="0">
          <a:blip xmlns:r="http://schemas.openxmlformats.org/officeDocument/2006/relationships" r:embed="rId1"/>
          <a:stretch>
            <a:fillRect/>
          </a:stretch>
        </a:blipFill>
      </dgm:spPr>
    </dgm:pt>
    <dgm:pt modelId="{91755A64-60D7-43AE-A84C-12F140C2AF17}" type="pres">
      <dgm:prSet presAssocID="{3F7867AC-13CA-4221-9400-F6713E30FB12}" presName="sibTrans" presStyleLbl="sibTrans2D1" presStyleIdx="0" presStyleCnt="0"/>
      <dgm:spPr/>
      <dgm:t>
        <a:bodyPr/>
        <a:lstStyle/>
        <a:p>
          <a:endParaRPr lang="en-US"/>
        </a:p>
      </dgm:t>
    </dgm:pt>
    <dgm:pt modelId="{3C80D294-47B3-4752-99CF-57B7100C8E63}" type="pres">
      <dgm:prSet presAssocID="{A0A7A488-70B7-428E-95AB-EEBF3B9C5647}" presName="compNode" presStyleCnt="0"/>
      <dgm:spPr/>
    </dgm:pt>
    <dgm:pt modelId="{846758DC-746E-44DF-AD33-8F5A46308232}" type="pres">
      <dgm:prSet presAssocID="{A0A7A488-70B7-428E-95AB-EEBF3B9C5647}" presName="bkgdShape" presStyleLbl="node1" presStyleIdx="1" presStyleCnt="3"/>
      <dgm:spPr/>
      <dgm:t>
        <a:bodyPr/>
        <a:lstStyle/>
        <a:p>
          <a:endParaRPr lang="en-US"/>
        </a:p>
      </dgm:t>
    </dgm:pt>
    <dgm:pt modelId="{03997592-6B6F-4783-AC59-9E6C54F5D89C}" type="pres">
      <dgm:prSet presAssocID="{A0A7A488-70B7-428E-95AB-EEBF3B9C5647}" presName="nodeTx" presStyleLbl="node1" presStyleIdx="1" presStyleCnt="3">
        <dgm:presLayoutVars>
          <dgm:bulletEnabled val="1"/>
        </dgm:presLayoutVars>
      </dgm:prSet>
      <dgm:spPr/>
      <dgm:t>
        <a:bodyPr/>
        <a:lstStyle/>
        <a:p>
          <a:endParaRPr lang="en-US"/>
        </a:p>
      </dgm:t>
    </dgm:pt>
    <dgm:pt modelId="{5F807F32-6E8A-4D7C-973B-116C6CCB553D}" type="pres">
      <dgm:prSet presAssocID="{A0A7A488-70B7-428E-95AB-EEBF3B9C5647}" presName="invisiNode" presStyleLbl="node1" presStyleIdx="1" presStyleCnt="3"/>
      <dgm:spPr/>
    </dgm:pt>
    <dgm:pt modelId="{A82B014A-15BD-49C2-AB36-B3C2F23FA96C}" type="pres">
      <dgm:prSet presAssocID="{A0A7A488-70B7-428E-95AB-EEBF3B9C5647}" presName="imagNode" presStyleLbl="fgImgPlace1" presStyleIdx="1" presStyleCnt="3"/>
      <dgm:spPr>
        <a:blipFill rotWithShape="0">
          <a:blip xmlns:r="http://schemas.openxmlformats.org/officeDocument/2006/relationships" r:embed="rId2"/>
          <a:stretch>
            <a:fillRect/>
          </a:stretch>
        </a:blipFill>
      </dgm:spPr>
    </dgm:pt>
    <dgm:pt modelId="{7F370DD1-4007-4F07-A801-15F9520AC73E}" type="pres">
      <dgm:prSet presAssocID="{9F752D1F-1244-4B52-82DC-6F6262B7E8A4}" presName="sibTrans" presStyleLbl="sibTrans2D1" presStyleIdx="0" presStyleCnt="0"/>
      <dgm:spPr/>
      <dgm:t>
        <a:bodyPr/>
        <a:lstStyle/>
        <a:p>
          <a:endParaRPr lang="en-US"/>
        </a:p>
      </dgm:t>
    </dgm:pt>
    <dgm:pt modelId="{259EEC5C-6DE5-407A-8134-4EA7AB227E3D}" type="pres">
      <dgm:prSet presAssocID="{60BF2E53-E443-434A-95CE-16C2FB88E122}" presName="compNode" presStyleCnt="0"/>
      <dgm:spPr/>
    </dgm:pt>
    <dgm:pt modelId="{C76AD02E-70F3-47C1-8C34-469C136BEE9D}" type="pres">
      <dgm:prSet presAssocID="{60BF2E53-E443-434A-95CE-16C2FB88E122}" presName="bkgdShape" presStyleLbl="node1" presStyleIdx="2" presStyleCnt="3"/>
      <dgm:spPr/>
      <dgm:t>
        <a:bodyPr/>
        <a:lstStyle/>
        <a:p>
          <a:endParaRPr lang="en-US"/>
        </a:p>
      </dgm:t>
    </dgm:pt>
    <dgm:pt modelId="{D0EED572-EDE1-47BE-AE2F-1F403BB61173}" type="pres">
      <dgm:prSet presAssocID="{60BF2E53-E443-434A-95CE-16C2FB88E122}" presName="nodeTx" presStyleLbl="node1" presStyleIdx="2" presStyleCnt="3">
        <dgm:presLayoutVars>
          <dgm:bulletEnabled val="1"/>
        </dgm:presLayoutVars>
      </dgm:prSet>
      <dgm:spPr/>
      <dgm:t>
        <a:bodyPr/>
        <a:lstStyle/>
        <a:p>
          <a:endParaRPr lang="en-US"/>
        </a:p>
      </dgm:t>
    </dgm:pt>
    <dgm:pt modelId="{6119686A-486E-4034-9288-73471D07C7A1}" type="pres">
      <dgm:prSet presAssocID="{60BF2E53-E443-434A-95CE-16C2FB88E122}" presName="invisiNode" presStyleLbl="node1" presStyleIdx="2" presStyleCnt="3"/>
      <dgm:spPr/>
    </dgm:pt>
    <dgm:pt modelId="{E04AF087-C157-47D1-B4B3-E83BBA9E2797}" type="pres">
      <dgm:prSet presAssocID="{60BF2E53-E443-434A-95CE-16C2FB88E122}" presName="imagNode" presStyleLbl="fgImgPlace1" presStyleIdx="2" presStyleCnt="3"/>
      <dgm:spPr>
        <a:blipFill rotWithShape="0">
          <a:blip xmlns:r="http://schemas.openxmlformats.org/officeDocument/2006/relationships" r:embed="rId3"/>
          <a:stretch>
            <a:fillRect/>
          </a:stretch>
        </a:blipFill>
      </dgm:spPr>
    </dgm:pt>
  </dgm:ptLst>
  <dgm:cxnLst>
    <dgm:cxn modelId="{4888528A-0354-47FE-AC2B-834374530508}" type="presOf" srcId="{FB694F05-1D91-425E-AB63-988701E91DE2}" destId="{48016FBA-21FA-444F-AAF4-8965BA1AA57F}" srcOrd="0" destOrd="0" presId="urn:microsoft.com/office/officeart/2005/8/layout/hList7"/>
    <dgm:cxn modelId="{D3EF89E5-E233-43CA-A7A0-352978C5EE41}" type="presOf" srcId="{A0A7A488-70B7-428E-95AB-EEBF3B9C5647}" destId="{03997592-6B6F-4783-AC59-9E6C54F5D89C}" srcOrd="1" destOrd="0" presId="urn:microsoft.com/office/officeart/2005/8/layout/hList7"/>
    <dgm:cxn modelId="{DD610256-A893-4646-A229-FAC62DB0A032}" type="presOf" srcId="{60BF2E53-E443-434A-95CE-16C2FB88E122}" destId="{C76AD02E-70F3-47C1-8C34-469C136BEE9D}" srcOrd="0" destOrd="0" presId="urn:microsoft.com/office/officeart/2005/8/layout/hList7"/>
    <dgm:cxn modelId="{9EF9A08E-7A4F-41E4-A934-97F9A8F492A8}" srcId="{9EEBA878-9C6B-4E07-8995-A18537173E86}" destId="{A0A7A488-70B7-428E-95AB-EEBF3B9C5647}" srcOrd="1" destOrd="0" parTransId="{A06FCABA-86A2-4AE4-A986-337038961BC0}" sibTransId="{9F752D1F-1244-4B52-82DC-6F6262B7E8A4}"/>
    <dgm:cxn modelId="{892A0204-03A8-4E04-9248-71B70C8D8A99}" srcId="{9EEBA878-9C6B-4E07-8995-A18537173E86}" destId="{FB694F05-1D91-425E-AB63-988701E91DE2}" srcOrd="0" destOrd="0" parTransId="{072FA1CE-E2C2-45D4-9BA9-EBBE008A3AE7}" sibTransId="{3F7867AC-13CA-4221-9400-F6713E30FB12}"/>
    <dgm:cxn modelId="{5C8A9CF4-83C3-438A-99E0-EC56DC4DD076}" type="presOf" srcId="{9EEBA878-9C6B-4E07-8995-A18537173E86}" destId="{D7FE43F4-C10B-4259-BACA-2E04FFD0A00D}" srcOrd="0" destOrd="0" presId="urn:microsoft.com/office/officeart/2005/8/layout/hList7"/>
    <dgm:cxn modelId="{481182AE-64B5-49E4-8349-83CEFF6499FD}" type="presOf" srcId="{9F752D1F-1244-4B52-82DC-6F6262B7E8A4}" destId="{7F370DD1-4007-4F07-A801-15F9520AC73E}" srcOrd="0" destOrd="0" presId="urn:microsoft.com/office/officeart/2005/8/layout/hList7"/>
    <dgm:cxn modelId="{A1C35777-F518-4D24-8831-57258ACB4A62}" type="presOf" srcId="{A0A7A488-70B7-428E-95AB-EEBF3B9C5647}" destId="{846758DC-746E-44DF-AD33-8F5A46308232}" srcOrd="0" destOrd="0" presId="urn:microsoft.com/office/officeart/2005/8/layout/hList7"/>
    <dgm:cxn modelId="{85E5395F-F18E-487F-8ADF-04BA1E7D1E78}" type="presOf" srcId="{3F7867AC-13CA-4221-9400-F6713E30FB12}" destId="{91755A64-60D7-43AE-A84C-12F140C2AF17}" srcOrd="0" destOrd="0" presId="urn:microsoft.com/office/officeart/2005/8/layout/hList7"/>
    <dgm:cxn modelId="{47EA040D-93F1-4A52-A1A7-ADC9A86B1CB5}" srcId="{9EEBA878-9C6B-4E07-8995-A18537173E86}" destId="{60BF2E53-E443-434A-95CE-16C2FB88E122}" srcOrd="2" destOrd="0" parTransId="{7D838234-5471-4082-AE19-66F0A9B1F54F}" sibTransId="{A51B431C-CF50-4DC9-8147-CA9AC181526A}"/>
    <dgm:cxn modelId="{2A42D46D-1A50-48A8-BD53-29D0B04A69DF}" type="presOf" srcId="{60BF2E53-E443-434A-95CE-16C2FB88E122}" destId="{D0EED572-EDE1-47BE-AE2F-1F403BB61173}" srcOrd="1" destOrd="0" presId="urn:microsoft.com/office/officeart/2005/8/layout/hList7"/>
    <dgm:cxn modelId="{3CA5E2F2-E2BF-446A-8DED-872C92CBCA77}" type="presOf" srcId="{FB694F05-1D91-425E-AB63-988701E91DE2}" destId="{95434191-66D0-40D5-B76B-AD20A1BF9EBB}" srcOrd="1" destOrd="0" presId="urn:microsoft.com/office/officeart/2005/8/layout/hList7"/>
    <dgm:cxn modelId="{7393E36C-D751-44CE-85EE-30196329AD97}" type="presParOf" srcId="{D7FE43F4-C10B-4259-BACA-2E04FFD0A00D}" destId="{906D0972-C042-4F62-A5BE-F94F682F15E7}" srcOrd="0" destOrd="0" presId="urn:microsoft.com/office/officeart/2005/8/layout/hList7"/>
    <dgm:cxn modelId="{E2E093EB-60A4-4570-999C-8DD077622160}" type="presParOf" srcId="{D7FE43F4-C10B-4259-BACA-2E04FFD0A00D}" destId="{C4AAE492-03A2-4DA4-948F-BEC3EE8BD38D}" srcOrd="1" destOrd="0" presId="urn:microsoft.com/office/officeart/2005/8/layout/hList7"/>
    <dgm:cxn modelId="{1DCE30EB-4867-483F-904E-95EA3EA361BC}" type="presParOf" srcId="{C4AAE492-03A2-4DA4-948F-BEC3EE8BD38D}" destId="{19B5471B-EE66-4204-8BB5-928EA3234C67}" srcOrd="0" destOrd="0" presId="urn:microsoft.com/office/officeart/2005/8/layout/hList7"/>
    <dgm:cxn modelId="{B9ADBCB6-87C5-4D96-B326-904A80ED9A33}" type="presParOf" srcId="{19B5471B-EE66-4204-8BB5-928EA3234C67}" destId="{48016FBA-21FA-444F-AAF4-8965BA1AA57F}" srcOrd="0" destOrd="0" presId="urn:microsoft.com/office/officeart/2005/8/layout/hList7"/>
    <dgm:cxn modelId="{9C6C347C-9D82-4D26-8620-623E99263F5D}" type="presParOf" srcId="{19B5471B-EE66-4204-8BB5-928EA3234C67}" destId="{95434191-66D0-40D5-B76B-AD20A1BF9EBB}" srcOrd="1" destOrd="0" presId="urn:microsoft.com/office/officeart/2005/8/layout/hList7"/>
    <dgm:cxn modelId="{7D4C7257-40B3-4420-806D-E206E36FEE55}" type="presParOf" srcId="{19B5471B-EE66-4204-8BB5-928EA3234C67}" destId="{68C40286-9B89-42C8-BBD7-4604DD9A46F9}" srcOrd="2" destOrd="0" presId="urn:microsoft.com/office/officeart/2005/8/layout/hList7"/>
    <dgm:cxn modelId="{F3CF4275-F613-4E26-BAE5-AE47BA1E7829}" type="presParOf" srcId="{19B5471B-EE66-4204-8BB5-928EA3234C67}" destId="{9F73637A-E129-4C13-A336-E8CBB4B9298A}" srcOrd="3" destOrd="0" presId="urn:microsoft.com/office/officeart/2005/8/layout/hList7"/>
    <dgm:cxn modelId="{2BC199ED-BC98-47B3-8C2B-EC62D283468A}" type="presParOf" srcId="{C4AAE492-03A2-4DA4-948F-BEC3EE8BD38D}" destId="{91755A64-60D7-43AE-A84C-12F140C2AF17}" srcOrd="1" destOrd="0" presId="urn:microsoft.com/office/officeart/2005/8/layout/hList7"/>
    <dgm:cxn modelId="{E718A490-DE79-4502-A375-672407487B09}" type="presParOf" srcId="{C4AAE492-03A2-4DA4-948F-BEC3EE8BD38D}" destId="{3C80D294-47B3-4752-99CF-57B7100C8E63}" srcOrd="2" destOrd="0" presId="urn:microsoft.com/office/officeart/2005/8/layout/hList7"/>
    <dgm:cxn modelId="{70AED28B-8DA2-4F0F-ACC8-885463BD6DA4}" type="presParOf" srcId="{3C80D294-47B3-4752-99CF-57B7100C8E63}" destId="{846758DC-746E-44DF-AD33-8F5A46308232}" srcOrd="0" destOrd="0" presId="urn:microsoft.com/office/officeart/2005/8/layout/hList7"/>
    <dgm:cxn modelId="{B1D06648-8B81-40B1-9C78-D8C1A000C165}" type="presParOf" srcId="{3C80D294-47B3-4752-99CF-57B7100C8E63}" destId="{03997592-6B6F-4783-AC59-9E6C54F5D89C}" srcOrd="1" destOrd="0" presId="urn:microsoft.com/office/officeart/2005/8/layout/hList7"/>
    <dgm:cxn modelId="{95EC9EF2-9D93-402F-89CE-D5DFB961ED49}" type="presParOf" srcId="{3C80D294-47B3-4752-99CF-57B7100C8E63}" destId="{5F807F32-6E8A-4D7C-973B-116C6CCB553D}" srcOrd="2" destOrd="0" presId="urn:microsoft.com/office/officeart/2005/8/layout/hList7"/>
    <dgm:cxn modelId="{2EA1159C-5926-4937-8CA1-1183F11FA03D}" type="presParOf" srcId="{3C80D294-47B3-4752-99CF-57B7100C8E63}" destId="{A82B014A-15BD-49C2-AB36-B3C2F23FA96C}" srcOrd="3" destOrd="0" presId="urn:microsoft.com/office/officeart/2005/8/layout/hList7"/>
    <dgm:cxn modelId="{9C68FCE6-F9FB-47AF-B475-E7E591244CEC}" type="presParOf" srcId="{C4AAE492-03A2-4DA4-948F-BEC3EE8BD38D}" destId="{7F370DD1-4007-4F07-A801-15F9520AC73E}" srcOrd="3" destOrd="0" presId="urn:microsoft.com/office/officeart/2005/8/layout/hList7"/>
    <dgm:cxn modelId="{EE056ACA-4AF6-4482-8D15-DA3B8C6821AE}" type="presParOf" srcId="{C4AAE492-03A2-4DA4-948F-BEC3EE8BD38D}" destId="{259EEC5C-6DE5-407A-8134-4EA7AB227E3D}" srcOrd="4" destOrd="0" presId="urn:microsoft.com/office/officeart/2005/8/layout/hList7"/>
    <dgm:cxn modelId="{D034EB80-93C7-4ACD-9E39-1588ACAE3BFB}" type="presParOf" srcId="{259EEC5C-6DE5-407A-8134-4EA7AB227E3D}" destId="{C76AD02E-70F3-47C1-8C34-469C136BEE9D}" srcOrd="0" destOrd="0" presId="urn:microsoft.com/office/officeart/2005/8/layout/hList7"/>
    <dgm:cxn modelId="{028C8CAF-97DC-430E-8420-48925D9792D6}" type="presParOf" srcId="{259EEC5C-6DE5-407A-8134-4EA7AB227E3D}" destId="{D0EED572-EDE1-47BE-AE2F-1F403BB61173}" srcOrd="1" destOrd="0" presId="urn:microsoft.com/office/officeart/2005/8/layout/hList7"/>
    <dgm:cxn modelId="{D4328AF3-14C0-43D4-BF6A-63297053415A}" type="presParOf" srcId="{259EEC5C-6DE5-407A-8134-4EA7AB227E3D}" destId="{6119686A-486E-4034-9288-73471D07C7A1}" srcOrd="2" destOrd="0" presId="urn:microsoft.com/office/officeart/2005/8/layout/hList7"/>
    <dgm:cxn modelId="{7DB09984-D770-45E0-9E5A-1EE2DE642879}" type="presParOf" srcId="{259EEC5C-6DE5-407A-8134-4EA7AB227E3D}" destId="{E04AF087-C157-47D1-B4B3-E83BBA9E2797}" srcOrd="3" destOrd="0" presId="urn:microsoft.com/office/officeart/2005/8/layout/hList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7AB0B3-2A53-4155-9A82-F0870ED3668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6E677F08-E99F-4DC3-8E9B-FFD371F6FDAD}">
      <dgm:prSet phldrT="[Text]" custT="1"/>
      <dgm:spPr>
        <a:solidFill>
          <a:srgbClr val="7030A0"/>
        </a:solidFill>
      </dgm:spPr>
      <dgm:t>
        <a:bodyPr/>
        <a:lstStyle/>
        <a:p>
          <a:r>
            <a:rPr lang="en-US" sz="2400" b="1" dirty="0">
              <a:solidFill>
                <a:schemeClr val="accent3"/>
              </a:solidFill>
            </a:rPr>
            <a:t>Misconceptions </a:t>
          </a:r>
        </a:p>
      </dgm:t>
    </dgm:pt>
    <dgm:pt modelId="{40F3E723-855F-4A63-B9B4-4BB26A282B64}" type="parTrans" cxnId="{D62FF598-64C6-4101-8C77-98DC43A38F26}">
      <dgm:prSet/>
      <dgm:spPr/>
      <dgm:t>
        <a:bodyPr/>
        <a:lstStyle/>
        <a:p>
          <a:endParaRPr lang="en-US"/>
        </a:p>
      </dgm:t>
    </dgm:pt>
    <dgm:pt modelId="{01D045C8-9458-486B-A727-16F910BA8C93}" type="sibTrans" cxnId="{D62FF598-64C6-4101-8C77-98DC43A38F26}">
      <dgm:prSet/>
      <dgm:spPr/>
      <dgm:t>
        <a:bodyPr/>
        <a:lstStyle/>
        <a:p>
          <a:endParaRPr lang="en-US"/>
        </a:p>
      </dgm:t>
    </dgm:pt>
    <dgm:pt modelId="{55E50471-7FBF-4B94-B5C7-E66CF208D8D8}">
      <dgm:prSet phldrT="[Text]" custT="1"/>
      <dgm:spPr>
        <a:solidFill>
          <a:srgbClr val="7030A0"/>
        </a:solidFill>
      </dgm:spPr>
      <dgm:t>
        <a:bodyPr/>
        <a:lstStyle/>
        <a:p>
          <a:r>
            <a:rPr lang="en-US" sz="2400" dirty="0">
              <a:solidFill>
                <a:schemeClr val="accent3"/>
              </a:solidFill>
            </a:rPr>
            <a:t>Attribution of occurrence of “strange” ailments in the community to use of modern contraceptives  </a:t>
          </a:r>
        </a:p>
      </dgm:t>
    </dgm:pt>
    <dgm:pt modelId="{F7410A1B-CF4E-42AD-A08D-325B824FC663}" type="parTrans" cxnId="{8E7B6E02-9875-4C33-9FEA-204EF5A06CC6}">
      <dgm:prSet/>
      <dgm:spPr/>
      <dgm:t>
        <a:bodyPr/>
        <a:lstStyle/>
        <a:p>
          <a:endParaRPr lang="en-US"/>
        </a:p>
      </dgm:t>
    </dgm:pt>
    <dgm:pt modelId="{4E3FF90C-7F51-4B28-9BA5-217B935841A9}" type="sibTrans" cxnId="{8E7B6E02-9875-4C33-9FEA-204EF5A06CC6}">
      <dgm:prSet/>
      <dgm:spPr>
        <a:solidFill>
          <a:srgbClr val="7030A0"/>
        </a:solidFill>
      </dgm:spPr>
      <dgm:t>
        <a:bodyPr/>
        <a:lstStyle/>
        <a:p>
          <a:endParaRPr lang="en-US"/>
        </a:p>
      </dgm:t>
    </dgm:pt>
    <dgm:pt modelId="{62AB878B-37B6-437B-BAD6-1C7250F33515}">
      <dgm:prSet phldrT="[Text]" custT="1"/>
      <dgm:spPr>
        <a:solidFill>
          <a:srgbClr val="7030A0"/>
        </a:solidFill>
      </dgm:spPr>
      <dgm:t>
        <a:bodyPr/>
        <a:lstStyle/>
        <a:p>
          <a:r>
            <a:rPr lang="en-US" sz="2400" dirty="0">
              <a:solidFill>
                <a:schemeClr val="accent3"/>
              </a:solidFill>
            </a:rPr>
            <a:t>Traditional methods are safer</a:t>
          </a:r>
        </a:p>
      </dgm:t>
    </dgm:pt>
    <dgm:pt modelId="{FC75270A-06F3-479B-B45C-729E617A7A7D}" type="parTrans" cxnId="{33D7DB6E-C5EE-4EC0-A078-93726DAFAF9F}">
      <dgm:prSet/>
      <dgm:spPr/>
      <dgm:t>
        <a:bodyPr/>
        <a:lstStyle/>
        <a:p>
          <a:endParaRPr lang="en-US"/>
        </a:p>
      </dgm:t>
    </dgm:pt>
    <dgm:pt modelId="{84AF2018-907A-4B4C-A12E-5373365A2778}" type="sibTrans" cxnId="{33D7DB6E-C5EE-4EC0-A078-93726DAFAF9F}">
      <dgm:prSet/>
      <dgm:spPr>
        <a:solidFill>
          <a:srgbClr val="7030A0"/>
        </a:solidFill>
      </dgm:spPr>
      <dgm:t>
        <a:bodyPr/>
        <a:lstStyle/>
        <a:p>
          <a:endParaRPr lang="en-US"/>
        </a:p>
      </dgm:t>
    </dgm:pt>
    <dgm:pt modelId="{B0BA5A0E-176C-4F92-BC76-92B1E954D918}">
      <dgm:prSet phldrT="[Text]" custT="1"/>
      <dgm:spPr>
        <a:solidFill>
          <a:srgbClr val="7030A0"/>
        </a:solidFill>
      </dgm:spPr>
      <dgm:t>
        <a:bodyPr/>
        <a:lstStyle/>
        <a:p>
          <a:r>
            <a:rPr lang="en-US" sz="2400" dirty="0">
              <a:solidFill>
                <a:schemeClr val="accent3"/>
              </a:solidFill>
            </a:rPr>
            <a:t>FP reduces fecundity - fear of loss of social status associated with having many children</a:t>
          </a:r>
        </a:p>
      </dgm:t>
    </dgm:pt>
    <dgm:pt modelId="{20EB22ED-B4C1-45C6-AA30-7B75726B3584}" type="parTrans" cxnId="{727CE13C-704D-4AAB-A750-5AE38CB6F85F}">
      <dgm:prSet/>
      <dgm:spPr/>
      <dgm:t>
        <a:bodyPr/>
        <a:lstStyle/>
        <a:p>
          <a:endParaRPr lang="en-US"/>
        </a:p>
      </dgm:t>
    </dgm:pt>
    <dgm:pt modelId="{C50852B5-20CB-4E13-A5BF-BAAF65C9318A}" type="sibTrans" cxnId="{727CE13C-704D-4AAB-A750-5AE38CB6F85F}">
      <dgm:prSet/>
      <dgm:spPr/>
      <dgm:t>
        <a:bodyPr/>
        <a:lstStyle/>
        <a:p>
          <a:endParaRPr lang="en-US"/>
        </a:p>
      </dgm:t>
    </dgm:pt>
    <dgm:pt modelId="{A159D963-C676-44C1-BEB7-3139BC905514}">
      <dgm:prSet phldrT="[Text]" custT="1"/>
      <dgm:spPr>
        <a:solidFill>
          <a:srgbClr val="7030A0"/>
        </a:solidFill>
      </dgm:spPr>
      <dgm:t>
        <a:bodyPr/>
        <a:lstStyle/>
        <a:p>
          <a:r>
            <a:rPr lang="en-US" sz="2400" dirty="0">
              <a:solidFill>
                <a:schemeClr val="accent3"/>
              </a:solidFill>
            </a:rPr>
            <a:t>Method failure &amp; doubts about </a:t>
          </a:r>
          <a:r>
            <a:rPr lang="en-US" sz="2400" dirty="0" smtClean="0">
              <a:solidFill>
                <a:schemeClr val="accent3"/>
              </a:solidFill>
            </a:rPr>
            <a:t>FP</a:t>
          </a:r>
          <a:endParaRPr lang="en-US" sz="1100" dirty="0">
            <a:solidFill>
              <a:schemeClr val="accent3"/>
            </a:solidFill>
          </a:endParaRPr>
        </a:p>
      </dgm:t>
    </dgm:pt>
    <dgm:pt modelId="{94C2337D-0B82-4618-A3FE-73A08E53F809}" type="parTrans" cxnId="{33A4E28E-9509-4ABE-90ED-ABB84B2190AD}">
      <dgm:prSet/>
      <dgm:spPr/>
      <dgm:t>
        <a:bodyPr/>
        <a:lstStyle/>
        <a:p>
          <a:endParaRPr lang="en-US"/>
        </a:p>
      </dgm:t>
    </dgm:pt>
    <dgm:pt modelId="{31BE3518-75E3-4D46-824C-7BC5E3CDA243}" type="sibTrans" cxnId="{33A4E28E-9509-4ABE-90ED-ABB84B2190AD}">
      <dgm:prSet/>
      <dgm:spPr>
        <a:solidFill>
          <a:srgbClr val="7030A0"/>
        </a:solidFill>
      </dgm:spPr>
      <dgm:t>
        <a:bodyPr/>
        <a:lstStyle/>
        <a:p>
          <a:endParaRPr lang="en-US"/>
        </a:p>
      </dgm:t>
    </dgm:pt>
    <dgm:pt modelId="{4D848BF6-1F70-4503-AA8E-D9CF6D3B04C6}">
      <dgm:prSet custT="1"/>
      <dgm:spPr>
        <a:solidFill>
          <a:srgbClr val="7030A0"/>
        </a:solidFill>
      </dgm:spPr>
      <dgm:t>
        <a:bodyPr/>
        <a:lstStyle/>
        <a:p>
          <a:r>
            <a:rPr lang="en-US" sz="2400" dirty="0">
              <a:solidFill>
                <a:schemeClr val="accent3"/>
              </a:solidFill>
            </a:rPr>
            <a:t>Belief that FP is not meant for every woman </a:t>
          </a:r>
        </a:p>
      </dgm:t>
    </dgm:pt>
    <dgm:pt modelId="{4153C2E2-8143-4938-AC68-6AACA03D67AE}" type="parTrans" cxnId="{2AEB8407-C348-4175-AEA1-9BF1CDC6491D}">
      <dgm:prSet/>
      <dgm:spPr/>
      <dgm:t>
        <a:bodyPr/>
        <a:lstStyle/>
        <a:p>
          <a:endParaRPr lang="en-US"/>
        </a:p>
      </dgm:t>
    </dgm:pt>
    <dgm:pt modelId="{AC60743E-A3B6-42C1-A246-135005A0B4C5}" type="sibTrans" cxnId="{2AEB8407-C348-4175-AEA1-9BF1CDC6491D}">
      <dgm:prSet/>
      <dgm:spPr>
        <a:solidFill>
          <a:srgbClr val="7030A0"/>
        </a:solidFill>
      </dgm:spPr>
      <dgm:t>
        <a:bodyPr/>
        <a:lstStyle/>
        <a:p>
          <a:endParaRPr lang="en-US"/>
        </a:p>
      </dgm:t>
    </dgm:pt>
    <dgm:pt modelId="{26D7F3CB-33FB-463A-BB91-623DD9699E52}">
      <dgm:prSet custT="1"/>
      <dgm:spPr>
        <a:solidFill>
          <a:srgbClr val="7030A0"/>
        </a:solidFill>
      </dgm:spPr>
      <dgm:t>
        <a:bodyPr/>
        <a:lstStyle/>
        <a:p>
          <a:r>
            <a:rPr lang="en-US" sz="2400" dirty="0" smtClean="0">
              <a:solidFill>
                <a:schemeClr val="accent3"/>
              </a:solidFill>
            </a:rPr>
            <a:t>Midwives  </a:t>
          </a:r>
          <a:r>
            <a:rPr lang="en-US" sz="2400" dirty="0">
              <a:solidFill>
                <a:schemeClr val="accent3"/>
              </a:solidFill>
            </a:rPr>
            <a:t>are not competent</a:t>
          </a:r>
        </a:p>
      </dgm:t>
    </dgm:pt>
    <dgm:pt modelId="{12BD6E03-C35F-4F76-B9CE-807F0F4B4E1A}" type="parTrans" cxnId="{DC4E36EC-ADA0-4D1F-B75A-FDDE087CB6CA}">
      <dgm:prSet/>
      <dgm:spPr/>
      <dgm:t>
        <a:bodyPr/>
        <a:lstStyle/>
        <a:p>
          <a:endParaRPr lang="en-US"/>
        </a:p>
      </dgm:t>
    </dgm:pt>
    <dgm:pt modelId="{324633CA-BAE7-4EC2-8B79-64FA5847AD86}" type="sibTrans" cxnId="{DC4E36EC-ADA0-4D1F-B75A-FDDE087CB6CA}">
      <dgm:prSet/>
      <dgm:spPr>
        <a:solidFill>
          <a:srgbClr val="7030A0"/>
        </a:solidFill>
      </dgm:spPr>
      <dgm:t>
        <a:bodyPr/>
        <a:lstStyle/>
        <a:p>
          <a:endParaRPr lang="en-US"/>
        </a:p>
      </dgm:t>
    </dgm:pt>
    <dgm:pt modelId="{D78D787F-37FA-4028-B67B-EE14925C9137}" type="pres">
      <dgm:prSet presAssocID="{1A7AB0B3-2A53-4155-9A82-F0870ED36685}" presName="Name0" presStyleCnt="0">
        <dgm:presLayoutVars>
          <dgm:chMax val="1"/>
          <dgm:dir/>
          <dgm:animLvl val="ctr"/>
          <dgm:resizeHandles val="exact"/>
        </dgm:presLayoutVars>
      </dgm:prSet>
      <dgm:spPr/>
      <dgm:t>
        <a:bodyPr/>
        <a:lstStyle/>
        <a:p>
          <a:endParaRPr lang="en-US"/>
        </a:p>
      </dgm:t>
    </dgm:pt>
    <dgm:pt modelId="{296CB55C-B204-499F-87D5-299EA9E9C071}" type="pres">
      <dgm:prSet presAssocID="{6E677F08-E99F-4DC3-8E9B-FFD371F6FDAD}" presName="centerShape" presStyleLbl="node0" presStyleIdx="0" presStyleCnt="1" custScaleX="134529" custScaleY="97744"/>
      <dgm:spPr/>
      <dgm:t>
        <a:bodyPr/>
        <a:lstStyle/>
        <a:p>
          <a:endParaRPr lang="en-US"/>
        </a:p>
      </dgm:t>
    </dgm:pt>
    <dgm:pt modelId="{C152C8B5-BA77-45D2-A891-728AC8F05567}" type="pres">
      <dgm:prSet presAssocID="{55E50471-7FBF-4B94-B5C7-E66CF208D8D8}" presName="node" presStyleLbl="node1" presStyleIdx="0" presStyleCnt="6" custScaleX="407779">
        <dgm:presLayoutVars>
          <dgm:bulletEnabled val="1"/>
        </dgm:presLayoutVars>
      </dgm:prSet>
      <dgm:spPr/>
      <dgm:t>
        <a:bodyPr/>
        <a:lstStyle/>
        <a:p>
          <a:endParaRPr lang="en-US"/>
        </a:p>
      </dgm:t>
    </dgm:pt>
    <dgm:pt modelId="{8A93ADBC-A369-432D-8A29-5E97E2350278}" type="pres">
      <dgm:prSet presAssocID="{55E50471-7FBF-4B94-B5C7-E66CF208D8D8}" presName="dummy" presStyleCnt="0"/>
      <dgm:spPr/>
    </dgm:pt>
    <dgm:pt modelId="{9970219F-0306-4B27-A470-2284CB48E69C}" type="pres">
      <dgm:prSet presAssocID="{4E3FF90C-7F51-4B28-9BA5-217B935841A9}" presName="sibTrans" presStyleLbl="sibTrans2D1" presStyleIdx="0" presStyleCnt="6"/>
      <dgm:spPr/>
      <dgm:t>
        <a:bodyPr/>
        <a:lstStyle/>
        <a:p>
          <a:endParaRPr lang="en-US"/>
        </a:p>
      </dgm:t>
    </dgm:pt>
    <dgm:pt modelId="{1FA03913-2FF7-4216-A8FF-3C22A1C44895}" type="pres">
      <dgm:prSet presAssocID="{62AB878B-37B6-437B-BAD6-1C7250F33515}" presName="node" presStyleLbl="node1" presStyleIdx="1" presStyleCnt="6" custScaleX="192009" custRadScaleRad="109302" custRadScaleInc="53732">
        <dgm:presLayoutVars>
          <dgm:bulletEnabled val="1"/>
        </dgm:presLayoutVars>
      </dgm:prSet>
      <dgm:spPr/>
      <dgm:t>
        <a:bodyPr/>
        <a:lstStyle/>
        <a:p>
          <a:endParaRPr lang="en-US"/>
        </a:p>
      </dgm:t>
    </dgm:pt>
    <dgm:pt modelId="{A336143E-DA25-4D43-9D75-ADD86BCDE9FA}" type="pres">
      <dgm:prSet presAssocID="{62AB878B-37B6-437B-BAD6-1C7250F33515}" presName="dummy" presStyleCnt="0"/>
      <dgm:spPr/>
    </dgm:pt>
    <dgm:pt modelId="{C814EF01-E230-4A20-8EFC-39D268271F40}" type="pres">
      <dgm:prSet presAssocID="{84AF2018-907A-4B4C-A12E-5373365A2778}" presName="sibTrans" presStyleLbl="sibTrans2D1" presStyleIdx="1" presStyleCnt="6"/>
      <dgm:spPr/>
      <dgm:t>
        <a:bodyPr/>
        <a:lstStyle/>
        <a:p>
          <a:endParaRPr lang="en-US"/>
        </a:p>
      </dgm:t>
    </dgm:pt>
    <dgm:pt modelId="{62CE1D67-4483-416A-8E5C-DE94D3CF3717}" type="pres">
      <dgm:prSet presAssocID="{4D848BF6-1F70-4503-AA8E-D9CF6D3B04C6}" presName="node" presStyleLbl="node1" presStyleIdx="2" presStyleCnt="6" custScaleX="244613" custScaleY="111760" custRadScaleRad="116872" custRadScaleInc="-58071">
        <dgm:presLayoutVars>
          <dgm:bulletEnabled val="1"/>
        </dgm:presLayoutVars>
      </dgm:prSet>
      <dgm:spPr/>
      <dgm:t>
        <a:bodyPr/>
        <a:lstStyle/>
        <a:p>
          <a:endParaRPr lang="en-US"/>
        </a:p>
      </dgm:t>
    </dgm:pt>
    <dgm:pt modelId="{A22ACBB9-5FAC-4C10-8ED8-9B7521427921}" type="pres">
      <dgm:prSet presAssocID="{4D848BF6-1F70-4503-AA8E-D9CF6D3B04C6}" presName="dummy" presStyleCnt="0"/>
      <dgm:spPr/>
    </dgm:pt>
    <dgm:pt modelId="{E2F53421-FB57-4486-8EB6-BA2325D3FE35}" type="pres">
      <dgm:prSet presAssocID="{AC60743E-A3B6-42C1-A246-135005A0B4C5}" presName="sibTrans" presStyleLbl="sibTrans2D1" presStyleIdx="2" presStyleCnt="6"/>
      <dgm:spPr/>
      <dgm:t>
        <a:bodyPr/>
        <a:lstStyle/>
        <a:p>
          <a:endParaRPr lang="en-US"/>
        </a:p>
      </dgm:t>
    </dgm:pt>
    <dgm:pt modelId="{5168DA43-5172-4CDD-8994-69785CAE0506}" type="pres">
      <dgm:prSet presAssocID="{B0BA5A0E-176C-4F92-BC76-92B1E954D918}" presName="node" presStyleLbl="node1" presStyleIdx="3" presStyleCnt="6" custScaleX="307891" custRadScaleRad="105999" custRadScaleInc="-32021">
        <dgm:presLayoutVars>
          <dgm:bulletEnabled val="1"/>
        </dgm:presLayoutVars>
      </dgm:prSet>
      <dgm:spPr/>
      <dgm:t>
        <a:bodyPr/>
        <a:lstStyle/>
        <a:p>
          <a:endParaRPr lang="en-US"/>
        </a:p>
      </dgm:t>
    </dgm:pt>
    <dgm:pt modelId="{02CB8D50-D6C8-4301-A8E4-45C390A6DE7E}" type="pres">
      <dgm:prSet presAssocID="{B0BA5A0E-176C-4F92-BC76-92B1E954D918}" presName="dummy" presStyleCnt="0"/>
      <dgm:spPr/>
    </dgm:pt>
    <dgm:pt modelId="{F8913D9A-3EE0-4FB4-B2F7-AE342406B800}" type="pres">
      <dgm:prSet presAssocID="{C50852B5-20CB-4E13-A5BF-BAAF65C9318A}" presName="sibTrans" presStyleLbl="sibTrans2D1" presStyleIdx="3" presStyleCnt="6"/>
      <dgm:spPr/>
      <dgm:t>
        <a:bodyPr/>
        <a:lstStyle/>
        <a:p>
          <a:endParaRPr lang="en-US"/>
        </a:p>
      </dgm:t>
    </dgm:pt>
    <dgm:pt modelId="{D64A002C-58C3-4452-892F-1BDF79C1B910}" type="pres">
      <dgm:prSet presAssocID="{26D7F3CB-33FB-463A-BB91-623DD9699E52}" presName="node" presStyleLbl="node1" presStyleIdx="4" presStyleCnt="6" custScaleX="170379">
        <dgm:presLayoutVars>
          <dgm:bulletEnabled val="1"/>
        </dgm:presLayoutVars>
      </dgm:prSet>
      <dgm:spPr/>
      <dgm:t>
        <a:bodyPr/>
        <a:lstStyle/>
        <a:p>
          <a:endParaRPr lang="en-US"/>
        </a:p>
      </dgm:t>
    </dgm:pt>
    <dgm:pt modelId="{07CFE948-72F9-4AC3-A5F2-FE1965F5E2A9}" type="pres">
      <dgm:prSet presAssocID="{26D7F3CB-33FB-463A-BB91-623DD9699E52}" presName="dummy" presStyleCnt="0"/>
      <dgm:spPr/>
    </dgm:pt>
    <dgm:pt modelId="{9B9697B4-77F8-41C0-82F2-E2BCAAF1AC2D}" type="pres">
      <dgm:prSet presAssocID="{324633CA-BAE7-4EC2-8B79-64FA5847AD86}" presName="sibTrans" presStyleLbl="sibTrans2D1" presStyleIdx="4" presStyleCnt="6"/>
      <dgm:spPr/>
      <dgm:t>
        <a:bodyPr/>
        <a:lstStyle/>
        <a:p>
          <a:endParaRPr lang="en-US"/>
        </a:p>
      </dgm:t>
    </dgm:pt>
    <dgm:pt modelId="{401C0C71-9D00-44D8-9756-6F24C44EB256}" type="pres">
      <dgm:prSet presAssocID="{A159D963-C676-44C1-BEB7-3139BC905514}" presName="node" presStyleLbl="node1" presStyleIdx="5" presStyleCnt="6" custScaleX="197974" custRadScaleRad="114381" custRadScaleInc="-55995">
        <dgm:presLayoutVars>
          <dgm:bulletEnabled val="1"/>
        </dgm:presLayoutVars>
      </dgm:prSet>
      <dgm:spPr/>
      <dgm:t>
        <a:bodyPr/>
        <a:lstStyle/>
        <a:p>
          <a:endParaRPr lang="en-US"/>
        </a:p>
      </dgm:t>
    </dgm:pt>
    <dgm:pt modelId="{AE5ED711-87DD-4054-B27A-5B812EB52E53}" type="pres">
      <dgm:prSet presAssocID="{A159D963-C676-44C1-BEB7-3139BC905514}" presName="dummy" presStyleCnt="0"/>
      <dgm:spPr/>
    </dgm:pt>
    <dgm:pt modelId="{2E0E275E-9153-4842-BBB4-ACE43014D055}" type="pres">
      <dgm:prSet presAssocID="{31BE3518-75E3-4D46-824C-7BC5E3CDA243}" presName="sibTrans" presStyleLbl="sibTrans2D1" presStyleIdx="5" presStyleCnt="6"/>
      <dgm:spPr/>
      <dgm:t>
        <a:bodyPr/>
        <a:lstStyle/>
        <a:p>
          <a:endParaRPr lang="en-US"/>
        </a:p>
      </dgm:t>
    </dgm:pt>
  </dgm:ptLst>
  <dgm:cxnLst>
    <dgm:cxn modelId="{8F93FE6F-821B-48A1-8844-E71C772AE4A2}" type="presOf" srcId="{62AB878B-37B6-437B-BAD6-1C7250F33515}" destId="{1FA03913-2FF7-4216-A8FF-3C22A1C44895}" srcOrd="0" destOrd="0" presId="urn:microsoft.com/office/officeart/2005/8/layout/radial6"/>
    <dgm:cxn modelId="{DC4E36EC-ADA0-4D1F-B75A-FDDE087CB6CA}" srcId="{6E677F08-E99F-4DC3-8E9B-FFD371F6FDAD}" destId="{26D7F3CB-33FB-463A-BB91-623DD9699E52}" srcOrd="4" destOrd="0" parTransId="{12BD6E03-C35F-4F76-B9CE-807F0F4B4E1A}" sibTransId="{324633CA-BAE7-4EC2-8B79-64FA5847AD86}"/>
    <dgm:cxn modelId="{355FC5E7-06F0-42B0-AB99-58229589F825}" type="presOf" srcId="{A159D963-C676-44C1-BEB7-3139BC905514}" destId="{401C0C71-9D00-44D8-9756-6F24C44EB256}" srcOrd="0" destOrd="0" presId="urn:microsoft.com/office/officeart/2005/8/layout/radial6"/>
    <dgm:cxn modelId="{83F80E1C-689D-4C6B-8E82-E8717BE882FB}" type="presOf" srcId="{324633CA-BAE7-4EC2-8B79-64FA5847AD86}" destId="{9B9697B4-77F8-41C0-82F2-E2BCAAF1AC2D}" srcOrd="0" destOrd="0" presId="urn:microsoft.com/office/officeart/2005/8/layout/radial6"/>
    <dgm:cxn modelId="{B1B816C9-3EA0-45F1-8969-4440BA20EE20}" type="presOf" srcId="{AC60743E-A3B6-42C1-A246-135005A0B4C5}" destId="{E2F53421-FB57-4486-8EB6-BA2325D3FE35}" srcOrd="0" destOrd="0" presId="urn:microsoft.com/office/officeart/2005/8/layout/radial6"/>
    <dgm:cxn modelId="{1036EE2E-E4EF-49B1-92F0-1BB55445D2BF}" type="presOf" srcId="{55E50471-7FBF-4B94-B5C7-E66CF208D8D8}" destId="{C152C8B5-BA77-45D2-A891-728AC8F05567}" srcOrd="0" destOrd="0" presId="urn:microsoft.com/office/officeart/2005/8/layout/radial6"/>
    <dgm:cxn modelId="{6B1C5FC9-970C-44FB-BE88-138089A93E06}" type="presOf" srcId="{4D848BF6-1F70-4503-AA8E-D9CF6D3B04C6}" destId="{62CE1D67-4483-416A-8E5C-DE94D3CF3717}" srcOrd="0" destOrd="0" presId="urn:microsoft.com/office/officeart/2005/8/layout/radial6"/>
    <dgm:cxn modelId="{7ABA48DA-B54F-4E73-BA0E-94761306A26A}" type="presOf" srcId="{1A7AB0B3-2A53-4155-9A82-F0870ED36685}" destId="{D78D787F-37FA-4028-B67B-EE14925C9137}" srcOrd="0" destOrd="0" presId="urn:microsoft.com/office/officeart/2005/8/layout/radial6"/>
    <dgm:cxn modelId="{7D18D4FC-B01D-459E-8E4A-9915439F3180}" type="presOf" srcId="{B0BA5A0E-176C-4F92-BC76-92B1E954D918}" destId="{5168DA43-5172-4CDD-8994-69785CAE0506}" srcOrd="0" destOrd="0" presId="urn:microsoft.com/office/officeart/2005/8/layout/radial6"/>
    <dgm:cxn modelId="{727CE13C-704D-4AAB-A750-5AE38CB6F85F}" srcId="{6E677F08-E99F-4DC3-8E9B-FFD371F6FDAD}" destId="{B0BA5A0E-176C-4F92-BC76-92B1E954D918}" srcOrd="3" destOrd="0" parTransId="{20EB22ED-B4C1-45C6-AA30-7B75726B3584}" sibTransId="{C50852B5-20CB-4E13-A5BF-BAAF65C9318A}"/>
    <dgm:cxn modelId="{8E7B6E02-9875-4C33-9FEA-204EF5A06CC6}" srcId="{6E677F08-E99F-4DC3-8E9B-FFD371F6FDAD}" destId="{55E50471-7FBF-4B94-B5C7-E66CF208D8D8}" srcOrd="0" destOrd="0" parTransId="{F7410A1B-CF4E-42AD-A08D-325B824FC663}" sibTransId="{4E3FF90C-7F51-4B28-9BA5-217B935841A9}"/>
    <dgm:cxn modelId="{33D7DB6E-C5EE-4EC0-A078-93726DAFAF9F}" srcId="{6E677F08-E99F-4DC3-8E9B-FFD371F6FDAD}" destId="{62AB878B-37B6-437B-BAD6-1C7250F33515}" srcOrd="1" destOrd="0" parTransId="{FC75270A-06F3-479B-B45C-729E617A7A7D}" sibTransId="{84AF2018-907A-4B4C-A12E-5373365A2778}"/>
    <dgm:cxn modelId="{33A4E28E-9509-4ABE-90ED-ABB84B2190AD}" srcId="{6E677F08-E99F-4DC3-8E9B-FFD371F6FDAD}" destId="{A159D963-C676-44C1-BEB7-3139BC905514}" srcOrd="5" destOrd="0" parTransId="{94C2337D-0B82-4618-A3FE-73A08E53F809}" sibTransId="{31BE3518-75E3-4D46-824C-7BC5E3CDA243}"/>
    <dgm:cxn modelId="{BF9CC4C0-F31E-46AC-9146-97BBC316CA38}" type="presOf" srcId="{84AF2018-907A-4B4C-A12E-5373365A2778}" destId="{C814EF01-E230-4A20-8EFC-39D268271F40}" srcOrd="0" destOrd="0" presId="urn:microsoft.com/office/officeart/2005/8/layout/radial6"/>
    <dgm:cxn modelId="{94085BD2-2238-49AA-95AF-211AFBE0239D}" type="presOf" srcId="{26D7F3CB-33FB-463A-BB91-623DD9699E52}" destId="{D64A002C-58C3-4452-892F-1BDF79C1B910}" srcOrd="0" destOrd="0" presId="urn:microsoft.com/office/officeart/2005/8/layout/radial6"/>
    <dgm:cxn modelId="{D62FF598-64C6-4101-8C77-98DC43A38F26}" srcId="{1A7AB0B3-2A53-4155-9A82-F0870ED36685}" destId="{6E677F08-E99F-4DC3-8E9B-FFD371F6FDAD}" srcOrd="0" destOrd="0" parTransId="{40F3E723-855F-4A63-B9B4-4BB26A282B64}" sibTransId="{01D045C8-9458-486B-A727-16F910BA8C93}"/>
    <dgm:cxn modelId="{D5477927-3D6C-47D3-91C4-F2D155F66DA4}" type="presOf" srcId="{C50852B5-20CB-4E13-A5BF-BAAF65C9318A}" destId="{F8913D9A-3EE0-4FB4-B2F7-AE342406B800}" srcOrd="0" destOrd="0" presId="urn:microsoft.com/office/officeart/2005/8/layout/radial6"/>
    <dgm:cxn modelId="{9092F8F7-BE30-4DA2-A761-2774A272C5FE}" type="presOf" srcId="{31BE3518-75E3-4D46-824C-7BC5E3CDA243}" destId="{2E0E275E-9153-4842-BBB4-ACE43014D055}" srcOrd="0" destOrd="0" presId="urn:microsoft.com/office/officeart/2005/8/layout/radial6"/>
    <dgm:cxn modelId="{9679B17D-A6DA-46B3-85CE-AF7C2A84BCEF}" type="presOf" srcId="{6E677F08-E99F-4DC3-8E9B-FFD371F6FDAD}" destId="{296CB55C-B204-499F-87D5-299EA9E9C071}" srcOrd="0" destOrd="0" presId="urn:microsoft.com/office/officeart/2005/8/layout/radial6"/>
    <dgm:cxn modelId="{2AEB8407-C348-4175-AEA1-9BF1CDC6491D}" srcId="{6E677F08-E99F-4DC3-8E9B-FFD371F6FDAD}" destId="{4D848BF6-1F70-4503-AA8E-D9CF6D3B04C6}" srcOrd="2" destOrd="0" parTransId="{4153C2E2-8143-4938-AC68-6AACA03D67AE}" sibTransId="{AC60743E-A3B6-42C1-A246-135005A0B4C5}"/>
    <dgm:cxn modelId="{E8A70339-243E-4AA5-8055-486FA8570D97}" type="presOf" srcId="{4E3FF90C-7F51-4B28-9BA5-217B935841A9}" destId="{9970219F-0306-4B27-A470-2284CB48E69C}" srcOrd="0" destOrd="0" presId="urn:microsoft.com/office/officeart/2005/8/layout/radial6"/>
    <dgm:cxn modelId="{7BA92B7C-6A23-4CF6-8DEF-6922A7B3E8F4}" type="presParOf" srcId="{D78D787F-37FA-4028-B67B-EE14925C9137}" destId="{296CB55C-B204-499F-87D5-299EA9E9C071}" srcOrd="0" destOrd="0" presId="urn:microsoft.com/office/officeart/2005/8/layout/radial6"/>
    <dgm:cxn modelId="{EE1D4F82-9FB9-4CF7-988D-981BFB146E4A}" type="presParOf" srcId="{D78D787F-37FA-4028-B67B-EE14925C9137}" destId="{C152C8B5-BA77-45D2-A891-728AC8F05567}" srcOrd="1" destOrd="0" presId="urn:microsoft.com/office/officeart/2005/8/layout/radial6"/>
    <dgm:cxn modelId="{4E9ABF3F-2E19-4FA0-9EC0-106E57F8B15C}" type="presParOf" srcId="{D78D787F-37FA-4028-B67B-EE14925C9137}" destId="{8A93ADBC-A369-432D-8A29-5E97E2350278}" srcOrd="2" destOrd="0" presId="urn:microsoft.com/office/officeart/2005/8/layout/radial6"/>
    <dgm:cxn modelId="{80B5CFA2-26AE-4DBF-AAC7-9290D556897B}" type="presParOf" srcId="{D78D787F-37FA-4028-B67B-EE14925C9137}" destId="{9970219F-0306-4B27-A470-2284CB48E69C}" srcOrd="3" destOrd="0" presId="urn:microsoft.com/office/officeart/2005/8/layout/radial6"/>
    <dgm:cxn modelId="{C2CCA2EF-D5E2-4C44-937B-A2273D9FD62E}" type="presParOf" srcId="{D78D787F-37FA-4028-B67B-EE14925C9137}" destId="{1FA03913-2FF7-4216-A8FF-3C22A1C44895}" srcOrd="4" destOrd="0" presId="urn:microsoft.com/office/officeart/2005/8/layout/radial6"/>
    <dgm:cxn modelId="{5A5923E8-0832-48FC-B022-8212D19BF6AF}" type="presParOf" srcId="{D78D787F-37FA-4028-B67B-EE14925C9137}" destId="{A336143E-DA25-4D43-9D75-ADD86BCDE9FA}" srcOrd="5" destOrd="0" presId="urn:microsoft.com/office/officeart/2005/8/layout/radial6"/>
    <dgm:cxn modelId="{6BC62CF4-54B0-462F-9E0A-76E8F86BBA23}" type="presParOf" srcId="{D78D787F-37FA-4028-B67B-EE14925C9137}" destId="{C814EF01-E230-4A20-8EFC-39D268271F40}" srcOrd="6" destOrd="0" presId="urn:microsoft.com/office/officeart/2005/8/layout/radial6"/>
    <dgm:cxn modelId="{EA82C862-AE7C-4001-8DEF-A52EFE340416}" type="presParOf" srcId="{D78D787F-37FA-4028-B67B-EE14925C9137}" destId="{62CE1D67-4483-416A-8E5C-DE94D3CF3717}" srcOrd="7" destOrd="0" presId="urn:microsoft.com/office/officeart/2005/8/layout/radial6"/>
    <dgm:cxn modelId="{025200DB-3C50-44AA-9B74-9379684971D4}" type="presParOf" srcId="{D78D787F-37FA-4028-B67B-EE14925C9137}" destId="{A22ACBB9-5FAC-4C10-8ED8-9B7521427921}" srcOrd="8" destOrd="0" presId="urn:microsoft.com/office/officeart/2005/8/layout/radial6"/>
    <dgm:cxn modelId="{EABAAF26-EA79-4DEF-897B-0E54197854BB}" type="presParOf" srcId="{D78D787F-37FA-4028-B67B-EE14925C9137}" destId="{E2F53421-FB57-4486-8EB6-BA2325D3FE35}" srcOrd="9" destOrd="0" presId="urn:microsoft.com/office/officeart/2005/8/layout/radial6"/>
    <dgm:cxn modelId="{0094D17B-F680-4E9E-A593-C1F91700575A}" type="presParOf" srcId="{D78D787F-37FA-4028-B67B-EE14925C9137}" destId="{5168DA43-5172-4CDD-8994-69785CAE0506}" srcOrd="10" destOrd="0" presId="urn:microsoft.com/office/officeart/2005/8/layout/radial6"/>
    <dgm:cxn modelId="{D5BC82C5-2445-4A9D-AA72-108CB33D7463}" type="presParOf" srcId="{D78D787F-37FA-4028-B67B-EE14925C9137}" destId="{02CB8D50-D6C8-4301-A8E4-45C390A6DE7E}" srcOrd="11" destOrd="0" presId="urn:microsoft.com/office/officeart/2005/8/layout/radial6"/>
    <dgm:cxn modelId="{4CEC0464-FAC9-4DB8-8A7D-6E694EAF1D21}" type="presParOf" srcId="{D78D787F-37FA-4028-B67B-EE14925C9137}" destId="{F8913D9A-3EE0-4FB4-B2F7-AE342406B800}" srcOrd="12" destOrd="0" presId="urn:microsoft.com/office/officeart/2005/8/layout/radial6"/>
    <dgm:cxn modelId="{A0ACC784-680E-4355-845F-13B18FD6A36C}" type="presParOf" srcId="{D78D787F-37FA-4028-B67B-EE14925C9137}" destId="{D64A002C-58C3-4452-892F-1BDF79C1B910}" srcOrd="13" destOrd="0" presId="urn:microsoft.com/office/officeart/2005/8/layout/radial6"/>
    <dgm:cxn modelId="{5592BB13-1120-481B-93BF-884D3905682C}" type="presParOf" srcId="{D78D787F-37FA-4028-B67B-EE14925C9137}" destId="{07CFE948-72F9-4AC3-A5F2-FE1965F5E2A9}" srcOrd="14" destOrd="0" presId="urn:microsoft.com/office/officeart/2005/8/layout/radial6"/>
    <dgm:cxn modelId="{7C4C61B4-7525-40D7-9924-646DA8AD7D96}" type="presParOf" srcId="{D78D787F-37FA-4028-B67B-EE14925C9137}" destId="{9B9697B4-77F8-41C0-82F2-E2BCAAF1AC2D}" srcOrd="15" destOrd="0" presId="urn:microsoft.com/office/officeart/2005/8/layout/radial6"/>
    <dgm:cxn modelId="{223B1DBA-09AA-4E59-A303-0A8CA71A76D0}" type="presParOf" srcId="{D78D787F-37FA-4028-B67B-EE14925C9137}" destId="{401C0C71-9D00-44D8-9756-6F24C44EB256}" srcOrd="16" destOrd="0" presId="urn:microsoft.com/office/officeart/2005/8/layout/radial6"/>
    <dgm:cxn modelId="{0A6D8BFD-3DCD-4DE9-8D01-6C9FF99FFDC2}" type="presParOf" srcId="{D78D787F-37FA-4028-B67B-EE14925C9137}" destId="{AE5ED711-87DD-4054-B27A-5B812EB52E53}" srcOrd="17" destOrd="0" presId="urn:microsoft.com/office/officeart/2005/8/layout/radial6"/>
    <dgm:cxn modelId="{5251426F-DAA1-4FE4-B173-7078A3506169}" type="presParOf" srcId="{D78D787F-37FA-4028-B67B-EE14925C9137}" destId="{2E0E275E-9153-4842-BBB4-ACE43014D055}" srcOrd="18" destOrd="0" presId="urn:microsoft.com/office/officeart/2005/8/layout/radial6"/>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016FBA-21FA-444F-AAF4-8965BA1AA57F}">
      <dsp:nvSpPr>
        <dsp:cNvPr id="0" name=""/>
        <dsp:cNvSpPr/>
      </dsp:nvSpPr>
      <dsp:spPr>
        <a:xfrm>
          <a:off x="13" y="0"/>
          <a:ext cx="4830261" cy="8490145"/>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lvl="0" algn="ctr" defTabSz="2044700">
            <a:lnSpc>
              <a:spcPct val="90000"/>
            </a:lnSpc>
            <a:spcBef>
              <a:spcPct val="0"/>
            </a:spcBef>
            <a:spcAft>
              <a:spcPct val="35000"/>
            </a:spcAft>
          </a:pPr>
          <a:r>
            <a:rPr lang="en-US" sz="4600" kern="1200" dirty="0">
              <a:solidFill>
                <a:schemeClr val="accent3"/>
              </a:solidFill>
              <a:latin typeface="Arial" pitchFamily="34" charset="0"/>
              <a:cs typeface="Arial" pitchFamily="34" charset="0"/>
            </a:rPr>
            <a:t>8 Community Conversations with male elders</a:t>
          </a:r>
        </a:p>
      </dsp:txBody>
      <dsp:txXfrm>
        <a:off x="13" y="3396058"/>
        <a:ext cx="4830261" cy="3396058"/>
      </dsp:txXfrm>
    </dsp:sp>
    <dsp:sp modelId="{9F73637A-E129-4C13-A336-E8CBB4B9298A}">
      <dsp:nvSpPr>
        <dsp:cNvPr id="0" name=""/>
        <dsp:cNvSpPr/>
      </dsp:nvSpPr>
      <dsp:spPr>
        <a:xfrm>
          <a:off x="538955" y="509408"/>
          <a:ext cx="3758560" cy="282721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6758DC-746E-44DF-AD33-8F5A46308232}">
      <dsp:nvSpPr>
        <dsp:cNvPr id="0" name=""/>
        <dsp:cNvSpPr/>
      </dsp:nvSpPr>
      <dsp:spPr>
        <a:xfrm>
          <a:off x="4978274" y="0"/>
          <a:ext cx="4830261" cy="8490145"/>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lvl="0" algn="ctr" defTabSz="2044700">
            <a:lnSpc>
              <a:spcPct val="90000"/>
            </a:lnSpc>
            <a:spcBef>
              <a:spcPct val="0"/>
            </a:spcBef>
            <a:spcAft>
              <a:spcPct val="35000"/>
            </a:spcAft>
          </a:pPr>
          <a:r>
            <a:rPr lang="en-US" sz="4600" kern="1200" dirty="0">
              <a:solidFill>
                <a:schemeClr val="accent3"/>
              </a:solidFill>
              <a:latin typeface="Arial" pitchFamily="34" charset="0"/>
              <a:cs typeface="Arial" pitchFamily="34" charset="0"/>
            </a:rPr>
            <a:t>8 FGDs with women in union </a:t>
          </a:r>
        </a:p>
        <a:p>
          <a:pPr lvl="0" algn="ctr" defTabSz="2044700">
            <a:lnSpc>
              <a:spcPct val="90000"/>
            </a:lnSpc>
            <a:spcBef>
              <a:spcPct val="0"/>
            </a:spcBef>
            <a:spcAft>
              <a:spcPct val="35000"/>
            </a:spcAft>
          </a:pPr>
          <a:r>
            <a:rPr lang="en-US" sz="4600" kern="1200" dirty="0">
              <a:solidFill>
                <a:schemeClr val="accent3"/>
              </a:solidFill>
              <a:latin typeface="Arial" pitchFamily="34" charset="0"/>
              <a:cs typeface="Arial" pitchFamily="34" charset="0"/>
            </a:rPr>
            <a:t>(&lt;=30; 31-45 years old)</a:t>
          </a:r>
        </a:p>
      </dsp:txBody>
      <dsp:txXfrm>
        <a:off x="4978274" y="3396057"/>
        <a:ext cx="4830261" cy="3396058"/>
      </dsp:txXfrm>
    </dsp:sp>
    <dsp:sp modelId="{A82B014A-15BD-49C2-AB36-B3C2F23FA96C}">
      <dsp:nvSpPr>
        <dsp:cNvPr id="0" name=""/>
        <dsp:cNvSpPr/>
      </dsp:nvSpPr>
      <dsp:spPr>
        <a:xfrm>
          <a:off x="5979795" y="509408"/>
          <a:ext cx="2827218" cy="2827218"/>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AD02E-70F3-47C1-8C34-469C136BEE9D}">
      <dsp:nvSpPr>
        <dsp:cNvPr id="0" name=""/>
        <dsp:cNvSpPr/>
      </dsp:nvSpPr>
      <dsp:spPr>
        <a:xfrm>
          <a:off x="9953443" y="0"/>
          <a:ext cx="4830261" cy="8490145"/>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lvl="0" algn="ctr" defTabSz="2044700">
            <a:lnSpc>
              <a:spcPct val="90000"/>
            </a:lnSpc>
            <a:spcBef>
              <a:spcPct val="0"/>
            </a:spcBef>
            <a:spcAft>
              <a:spcPct val="35000"/>
            </a:spcAft>
          </a:pPr>
          <a:r>
            <a:rPr lang="en-US" sz="4600" kern="1200" dirty="0">
              <a:solidFill>
                <a:schemeClr val="accent3"/>
              </a:solidFill>
              <a:latin typeface="Arial" pitchFamily="34" charset="0"/>
              <a:cs typeface="Arial" pitchFamily="34" charset="0"/>
            </a:rPr>
            <a:t>12 FGDs with men in union (&lt;=40; 41-54; 55+ years old)</a:t>
          </a:r>
        </a:p>
      </dsp:txBody>
      <dsp:txXfrm>
        <a:off x="9953443" y="3396057"/>
        <a:ext cx="4830261" cy="3396058"/>
      </dsp:txXfrm>
    </dsp:sp>
    <dsp:sp modelId="{E04AF087-C157-47D1-B4B3-E83BBA9E2797}">
      <dsp:nvSpPr>
        <dsp:cNvPr id="0" name=""/>
        <dsp:cNvSpPr/>
      </dsp:nvSpPr>
      <dsp:spPr>
        <a:xfrm>
          <a:off x="10954965" y="509408"/>
          <a:ext cx="2827218" cy="2827218"/>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6D0972-C042-4F62-A5BE-F94F682F15E7}">
      <dsp:nvSpPr>
        <dsp:cNvPr id="0" name=""/>
        <dsp:cNvSpPr/>
      </dsp:nvSpPr>
      <dsp:spPr>
        <a:xfrm>
          <a:off x="591472" y="6792116"/>
          <a:ext cx="13603865" cy="1273521"/>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0E275E-9153-4842-BBB4-ACE43014D055}">
      <dsp:nvSpPr>
        <dsp:cNvPr id="0" name=""/>
        <dsp:cNvSpPr/>
      </dsp:nvSpPr>
      <dsp:spPr>
        <a:xfrm>
          <a:off x="4133068" y="692931"/>
          <a:ext cx="4911754" cy="4911754"/>
        </a:xfrm>
        <a:prstGeom prst="blockArc">
          <a:avLst>
            <a:gd name="adj1" fmla="val 12056759"/>
            <a:gd name="adj2" fmla="val 16713661"/>
            <a:gd name="adj3" fmla="val 4535"/>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9B9697B4-77F8-41C0-82F2-E2BCAAF1AC2D}">
      <dsp:nvSpPr>
        <dsp:cNvPr id="0" name=""/>
        <dsp:cNvSpPr/>
      </dsp:nvSpPr>
      <dsp:spPr>
        <a:xfrm>
          <a:off x="4234050" y="357687"/>
          <a:ext cx="4911754" cy="4911754"/>
        </a:xfrm>
        <a:prstGeom prst="blockArc">
          <a:avLst>
            <a:gd name="adj1" fmla="val 8363810"/>
            <a:gd name="adj2" fmla="val 11554838"/>
            <a:gd name="adj3" fmla="val 4535"/>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F8913D9A-3EE0-4FB4-B2F7-AE342406B800}">
      <dsp:nvSpPr>
        <dsp:cNvPr id="0" name=""/>
        <dsp:cNvSpPr/>
      </dsp:nvSpPr>
      <dsp:spPr>
        <a:xfrm>
          <a:off x="4500449" y="737308"/>
          <a:ext cx="4911754" cy="4911754"/>
        </a:xfrm>
        <a:prstGeom prst="blockArc">
          <a:avLst>
            <a:gd name="adj1" fmla="val 5007129"/>
            <a:gd name="adj2" fmla="val 9029092"/>
            <a:gd name="adj3" fmla="val 45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F53421-FB57-4486-8EB6-BA2325D3FE35}">
      <dsp:nvSpPr>
        <dsp:cNvPr id="0" name=""/>
        <dsp:cNvSpPr/>
      </dsp:nvSpPr>
      <dsp:spPr>
        <a:xfrm>
          <a:off x="4918667" y="726006"/>
          <a:ext cx="4911754" cy="4911754"/>
        </a:xfrm>
        <a:prstGeom prst="blockArc">
          <a:avLst>
            <a:gd name="adj1" fmla="val 1288121"/>
            <a:gd name="adj2" fmla="val 5607115"/>
            <a:gd name="adj3" fmla="val 4535"/>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C814EF01-E230-4A20-8EFC-39D268271F40}">
      <dsp:nvSpPr>
        <dsp:cNvPr id="0" name=""/>
        <dsp:cNvSpPr/>
      </dsp:nvSpPr>
      <dsp:spPr>
        <a:xfrm>
          <a:off x="4838996" y="964605"/>
          <a:ext cx="4911754" cy="4911754"/>
        </a:xfrm>
        <a:prstGeom prst="blockArc">
          <a:avLst>
            <a:gd name="adj1" fmla="val 19947206"/>
            <a:gd name="adj2" fmla="val 927668"/>
            <a:gd name="adj3" fmla="val 4535"/>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9970219F-0306-4B27-A470-2284CB48E69C}">
      <dsp:nvSpPr>
        <dsp:cNvPr id="0" name=""/>
        <dsp:cNvSpPr/>
      </dsp:nvSpPr>
      <dsp:spPr>
        <a:xfrm>
          <a:off x="4723853" y="708291"/>
          <a:ext cx="4911754" cy="4911754"/>
        </a:xfrm>
        <a:prstGeom prst="blockArc">
          <a:avLst>
            <a:gd name="adj1" fmla="val 15865053"/>
            <a:gd name="adj2" fmla="val 20349890"/>
            <a:gd name="adj3" fmla="val 4535"/>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296CB55C-B204-499F-87D5-299EA9E9C071}">
      <dsp:nvSpPr>
        <dsp:cNvPr id="0" name=""/>
        <dsp:cNvSpPr/>
      </dsp:nvSpPr>
      <dsp:spPr>
        <a:xfrm>
          <a:off x="5459927" y="2095646"/>
          <a:ext cx="2972635" cy="2159811"/>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a:solidFill>
                <a:schemeClr val="accent3"/>
              </a:solidFill>
            </a:rPr>
            <a:t>Misconceptions </a:t>
          </a:r>
        </a:p>
      </dsp:txBody>
      <dsp:txXfrm>
        <a:off x="5459927" y="2095646"/>
        <a:ext cx="2972635" cy="2159811"/>
      </dsp:txXfrm>
    </dsp:sp>
    <dsp:sp modelId="{C152C8B5-BA77-45D2-A891-728AC8F05567}">
      <dsp:nvSpPr>
        <dsp:cNvPr id="0" name=""/>
        <dsp:cNvSpPr/>
      </dsp:nvSpPr>
      <dsp:spPr>
        <a:xfrm>
          <a:off x="3792557" y="1976"/>
          <a:ext cx="6307375" cy="1546763"/>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Attribution of occurrence of “strange” ailments in the community to use of modern contraceptives  </a:t>
          </a:r>
        </a:p>
      </dsp:txBody>
      <dsp:txXfrm>
        <a:off x="3792557" y="1976"/>
        <a:ext cx="6307375" cy="1546763"/>
      </dsp:txXfrm>
    </dsp:sp>
    <dsp:sp modelId="{1FA03913-2FF7-4216-A8FF-3C22A1C44895}">
      <dsp:nvSpPr>
        <dsp:cNvPr id="0" name=""/>
        <dsp:cNvSpPr/>
      </dsp:nvSpPr>
      <dsp:spPr>
        <a:xfrm>
          <a:off x="7938008" y="1537085"/>
          <a:ext cx="2969924" cy="1546763"/>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Traditional methods are safer</a:t>
          </a:r>
        </a:p>
      </dsp:txBody>
      <dsp:txXfrm>
        <a:off x="7938008" y="1537085"/>
        <a:ext cx="2969924" cy="1546763"/>
      </dsp:txXfrm>
    </dsp:sp>
    <dsp:sp modelId="{62CE1D67-4483-416A-8E5C-DE94D3CF3717}">
      <dsp:nvSpPr>
        <dsp:cNvPr id="0" name=""/>
        <dsp:cNvSpPr/>
      </dsp:nvSpPr>
      <dsp:spPr>
        <a:xfrm>
          <a:off x="7716416" y="3196005"/>
          <a:ext cx="3783583" cy="1728662"/>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Belief that FP is not meant for every woman </a:t>
          </a:r>
        </a:p>
      </dsp:txBody>
      <dsp:txXfrm>
        <a:off x="7716416" y="3196005"/>
        <a:ext cx="3783583" cy="1728662"/>
      </dsp:txXfrm>
    </dsp:sp>
    <dsp:sp modelId="{5168DA43-5172-4CDD-8994-69785CAE0506}">
      <dsp:nvSpPr>
        <dsp:cNvPr id="0" name=""/>
        <dsp:cNvSpPr/>
      </dsp:nvSpPr>
      <dsp:spPr>
        <a:xfrm>
          <a:off x="4848855" y="4804341"/>
          <a:ext cx="4762344" cy="1546763"/>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FP reduces fecundity - fear of loss of social status associated with having many children</a:t>
          </a:r>
        </a:p>
      </dsp:txBody>
      <dsp:txXfrm>
        <a:off x="4848855" y="4804341"/>
        <a:ext cx="4762344" cy="1546763"/>
      </dsp:txXfrm>
    </dsp:sp>
    <dsp:sp modelId="{D64A002C-58C3-4452-892F-1BDF79C1B910}">
      <dsp:nvSpPr>
        <dsp:cNvPr id="0" name=""/>
        <dsp:cNvSpPr/>
      </dsp:nvSpPr>
      <dsp:spPr>
        <a:xfrm>
          <a:off x="3549936" y="3602267"/>
          <a:ext cx="2635359" cy="1546763"/>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accent3"/>
              </a:solidFill>
            </a:rPr>
            <a:t>Midwives  </a:t>
          </a:r>
          <a:r>
            <a:rPr lang="en-US" sz="2400" kern="1200" dirty="0">
              <a:solidFill>
                <a:schemeClr val="accent3"/>
              </a:solidFill>
            </a:rPr>
            <a:t>are not competent</a:t>
          </a:r>
        </a:p>
      </dsp:txBody>
      <dsp:txXfrm>
        <a:off x="3549936" y="3602267"/>
        <a:ext cx="2635359" cy="1546763"/>
      </dsp:txXfrm>
    </dsp:sp>
    <dsp:sp modelId="{401C0C71-9D00-44D8-9756-6F24C44EB256}">
      <dsp:nvSpPr>
        <dsp:cNvPr id="0" name=""/>
        <dsp:cNvSpPr/>
      </dsp:nvSpPr>
      <dsp:spPr>
        <a:xfrm>
          <a:off x="2816267" y="1517388"/>
          <a:ext cx="3062188" cy="1546763"/>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Method failure &amp; doubts about </a:t>
          </a:r>
          <a:r>
            <a:rPr lang="en-US" sz="2400" kern="1200" dirty="0" smtClean="0">
              <a:solidFill>
                <a:schemeClr val="accent3"/>
              </a:solidFill>
            </a:rPr>
            <a:t>FP</a:t>
          </a:r>
          <a:endParaRPr lang="en-US" sz="1100" kern="1200" dirty="0">
            <a:solidFill>
              <a:schemeClr val="accent3"/>
            </a:solidFill>
          </a:endParaRPr>
        </a:p>
      </dsp:txBody>
      <dsp:txXfrm>
        <a:off x="2816267" y="1517388"/>
        <a:ext cx="3062188" cy="1546763"/>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hdr" sz="quarter"/>
          </p:nvPr>
        </p:nvSpPr>
        <p:spPr bwMode="auto">
          <a:xfrm>
            <a:off x="0" y="0"/>
            <a:ext cx="13912850" cy="2427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59462" tIns="229733" rIns="459462" bIns="229733" numCol="1" anchor="t" anchorCtr="0" compatLnSpc="1">
            <a:prstTxWarp prst="textNoShape">
              <a:avLst/>
            </a:prstTxWarp>
          </a:bodyPr>
          <a:lstStyle>
            <a:lvl1pPr defTabSz="4594225">
              <a:defRPr sz="5800">
                <a:latin typeface="Times New Roman" pitchFamily="18" charset="0"/>
              </a:defRPr>
            </a:lvl1pPr>
          </a:lstStyle>
          <a:p>
            <a:pPr>
              <a:defRPr/>
            </a:pPr>
            <a:endParaRPr lang="en-US" altLang="zh-CN"/>
          </a:p>
        </p:txBody>
      </p:sp>
      <p:sp>
        <p:nvSpPr>
          <p:cNvPr id="4099" name="Rectangle 1027"/>
          <p:cNvSpPr>
            <a:spLocks noGrp="1" noChangeArrowheads="1"/>
          </p:cNvSpPr>
          <p:nvPr>
            <p:ph type="dt" sz="quarter" idx="1"/>
          </p:nvPr>
        </p:nvSpPr>
        <p:spPr bwMode="auto">
          <a:xfrm>
            <a:off x="18186400" y="0"/>
            <a:ext cx="13912850" cy="2427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59462" tIns="229733" rIns="459462" bIns="229733" numCol="1" anchor="t" anchorCtr="0" compatLnSpc="1">
            <a:prstTxWarp prst="textNoShape">
              <a:avLst/>
            </a:prstTxWarp>
          </a:bodyPr>
          <a:lstStyle>
            <a:lvl1pPr algn="r" defTabSz="4594225">
              <a:defRPr sz="5800">
                <a:latin typeface="Times New Roman" pitchFamily="18" charset="0"/>
              </a:defRPr>
            </a:lvl1pPr>
          </a:lstStyle>
          <a:p>
            <a:pPr>
              <a:defRPr/>
            </a:pPr>
            <a:endParaRPr lang="en-US" altLang="zh-CN"/>
          </a:p>
        </p:txBody>
      </p:sp>
      <p:sp>
        <p:nvSpPr>
          <p:cNvPr id="4100" name="Rectangle 1028"/>
          <p:cNvSpPr>
            <a:spLocks noGrp="1" noChangeArrowheads="1"/>
          </p:cNvSpPr>
          <p:nvPr>
            <p:ph type="ftr" sz="quarter" idx="2"/>
          </p:nvPr>
        </p:nvSpPr>
        <p:spPr bwMode="auto">
          <a:xfrm>
            <a:off x="0" y="46131163"/>
            <a:ext cx="13912850" cy="24272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59462" tIns="229733" rIns="459462" bIns="229733" numCol="1" anchor="b" anchorCtr="0" compatLnSpc="1">
            <a:prstTxWarp prst="textNoShape">
              <a:avLst/>
            </a:prstTxWarp>
          </a:bodyPr>
          <a:lstStyle>
            <a:lvl1pPr defTabSz="4594225">
              <a:defRPr sz="5800">
                <a:latin typeface="Times New Roman" pitchFamily="18" charset="0"/>
              </a:defRPr>
            </a:lvl1pPr>
          </a:lstStyle>
          <a:p>
            <a:pPr>
              <a:defRPr/>
            </a:pPr>
            <a:endParaRPr lang="en-US" altLang="zh-CN"/>
          </a:p>
        </p:txBody>
      </p:sp>
      <p:sp>
        <p:nvSpPr>
          <p:cNvPr id="4101" name="Rectangle 1029"/>
          <p:cNvSpPr>
            <a:spLocks noGrp="1" noChangeArrowheads="1"/>
          </p:cNvSpPr>
          <p:nvPr>
            <p:ph type="sldNum" sz="quarter" idx="3"/>
          </p:nvPr>
        </p:nvSpPr>
        <p:spPr bwMode="auto">
          <a:xfrm>
            <a:off x="18186400" y="46131163"/>
            <a:ext cx="13912850" cy="24272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59462" tIns="229733" rIns="459462" bIns="229733" numCol="1" anchor="b" anchorCtr="0" compatLnSpc="1">
            <a:prstTxWarp prst="textNoShape">
              <a:avLst/>
            </a:prstTxWarp>
          </a:bodyPr>
          <a:lstStyle>
            <a:lvl1pPr algn="r" defTabSz="4594225">
              <a:defRPr sz="5800">
                <a:latin typeface="Times New Roman" pitchFamily="18" charset="0"/>
              </a:defRPr>
            </a:lvl1pPr>
          </a:lstStyle>
          <a:p>
            <a:pPr>
              <a:defRPr/>
            </a:pPr>
            <a:fld id="{B9D41379-C965-4C1A-B805-E9A52401D352}" type="slidenum">
              <a:rPr lang="zh-CN" altLang="en-US"/>
              <a:pPr>
                <a:defRPr/>
              </a:pPr>
              <a:t>‹#›</a:t>
            </a:fld>
            <a:endParaRPr lang="en-US" altLang="zh-CN"/>
          </a:p>
        </p:txBody>
      </p:sp>
    </p:spTree>
    <p:extLst>
      <p:ext uri="{BB962C8B-B14F-4D97-AF65-F5344CB8AC3E}">
        <p14:creationId xmlns="" xmlns:p14="http://schemas.microsoft.com/office/powerpoint/2010/main" val="273197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13909675" cy="242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7411" name="Rectangle 3"/>
          <p:cNvSpPr>
            <a:spLocks noGrp="1" noChangeArrowheads="1"/>
          </p:cNvSpPr>
          <p:nvPr>
            <p:ph type="dt" idx="1"/>
          </p:nvPr>
        </p:nvSpPr>
        <p:spPr bwMode="auto">
          <a:xfrm>
            <a:off x="18183225" y="0"/>
            <a:ext cx="13908088" cy="242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3176588" y="3641725"/>
            <a:ext cx="25746075" cy="18210213"/>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17413" name="Rectangle 5"/>
          <p:cNvSpPr>
            <a:spLocks noGrp="1" noChangeArrowheads="1"/>
          </p:cNvSpPr>
          <p:nvPr>
            <p:ph type="body" sz="quarter" idx="3"/>
          </p:nvPr>
        </p:nvSpPr>
        <p:spPr bwMode="auto">
          <a:xfrm>
            <a:off x="3209925" y="23064788"/>
            <a:ext cx="25679400" cy="21851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46121638"/>
            <a:ext cx="13909675" cy="242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7415" name="Rectangle 7"/>
          <p:cNvSpPr>
            <a:spLocks noGrp="1" noChangeArrowheads="1"/>
          </p:cNvSpPr>
          <p:nvPr>
            <p:ph type="sldNum" sz="quarter" idx="5"/>
          </p:nvPr>
        </p:nvSpPr>
        <p:spPr bwMode="auto">
          <a:xfrm>
            <a:off x="18183225" y="46121638"/>
            <a:ext cx="13908088" cy="242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C377B3C8-7BCA-4C62-A152-106333E8777C}" type="slidenum">
              <a:rPr lang="en-US"/>
              <a:pPr>
                <a:defRPr/>
              </a:pPr>
              <a:t>‹#›</a:t>
            </a:fld>
            <a:endParaRPr lang="en-US"/>
          </a:p>
        </p:txBody>
      </p:sp>
    </p:spTree>
    <p:extLst>
      <p:ext uri="{BB962C8B-B14F-4D97-AF65-F5344CB8AC3E}">
        <p14:creationId xmlns="" xmlns:p14="http://schemas.microsoft.com/office/powerpoint/2010/main" val="37586543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 charset="0"/>
              </a:defRPr>
            </a:lvl1pPr>
            <a:lvl2pPr marL="742950" indent="-285750" eaLnBrk="0" hangingPunct="0">
              <a:spcBef>
                <a:spcPct val="30000"/>
              </a:spcBef>
              <a:defRPr sz="1200">
                <a:solidFill>
                  <a:schemeClr val="tx1"/>
                </a:solidFill>
                <a:latin typeface="Times New Roman" pitchFamily="1" charset="0"/>
              </a:defRPr>
            </a:lvl2pPr>
            <a:lvl3pPr marL="1143000" indent="-228600" eaLnBrk="0" hangingPunct="0">
              <a:spcBef>
                <a:spcPct val="30000"/>
              </a:spcBef>
              <a:defRPr sz="1200">
                <a:solidFill>
                  <a:schemeClr val="tx1"/>
                </a:solidFill>
                <a:latin typeface="Times New Roman" pitchFamily="1" charset="0"/>
              </a:defRPr>
            </a:lvl3pPr>
            <a:lvl4pPr marL="1600200" indent="-228600" eaLnBrk="0" hangingPunct="0">
              <a:spcBef>
                <a:spcPct val="30000"/>
              </a:spcBef>
              <a:defRPr sz="1200">
                <a:solidFill>
                  <a:schemeClr val="tx1"/>
                </a:solidFill>
                <a:latin typeface="Times New Roman" pitchFamily="1" charset="0"/>
              </a:defRPr>
            </a:lvl4pPr>
            <a:lvl5pPr marL="2057400" indent="-228600" eaLnBrk="0" hangingPunct="0">
              <a:spcBef>
                <a:spcPct val="30000"/>
              </a:spcBef>
              <a:defRPr sz="1200">
                <a:solidFill>
                  <a:schemeClr val="tx1"/>
                </a:solidFill>
                <a:latin typeface="Times New Roman" pitchFamily="1" charset="0"/>
              </a:defRPr>
            </a:lvl5pPr>
            <a:lvl6pPr marL="2514600" indent="-228600" eaLnBrk="0" fontAlgn="base" hangingPunct="0">
              <a:spcBef>
                <a:spcPct val="30000"/>
              </a:spcBef>
              <a:spcAft>
                <a:spcPct val="0"/>
              </a:spcAft>
              <a:defRPr sz="1200">
                <a:solidFill>
                  <a:schemeClr val="tx1"/>
                </a:solidFill>
                <a:latin typeface="Times New Roman" pitchFamily="1" charset="0"/>
              </a:defRPr>
            </a:lvl6pPr>
            <a:lvl7pPr marL="2971800" indent="-228600" eaLnBrk="0" fontAlgn="base" hangingPunct="0">
              <a:spcBef>
                <a:spcPct val="30000"/>
              </a:spcBef>
              <a:spcAft>
                <a:spcPct val="0"/>
              </a:spcAft>
              <a:defRPr sz="1200">
                <a:solidFill>
                  <a:schemeClr val="tx1"/>
                </a:solidFill>
                <a:latin typeface="Times New Roman" pitchFamily="1" charset="0"/>
              </a:defRPr>
            </a:lvl7pPr>
            <a:lvl8pPr marL="3429000" indent="-228600" eaLnBrk="0" fontAlgn="base" hangingPunct="0">
              <a:spcBef>
                <a:spcPct val="30000"/>
              </a:spcBef>
              <a:spcAft>
                <a:spcPct val="0"/>
              </a:spcAft>
              <a:defRPr sz="1200">
                <a:solidFill>
                  <a:schemeClr val="tx1"/>
                </a:solidFill>
                <a:latin typeface="Times New Roman" pitchFamily="1" charset="0"/>
              </a:defRPr>
            </a:lvl8pPr>
            <a:lvl9pPr marL="3886200" indent="-228600" eaLnBrk="0" fontAlgn="base" hangingPunct="0">
              <a:spcBef>
                <a:spcPct val="30000"/>
              </a:spcBef>
              <a:spcAft>
                <a:spcPct val="0"/>
              </a:spcAft>
              <a:defRPr sz="1200">
                <a:solidFill>
                  <a:schemeClr val="tx1"/>
                </a:solidFill>
                <a:latin typeface="Times New Roman" pitchFamily="1" charset="0"/>
              </a:defRPr>
            </a:lvl9pPr>
          </a:lstStyle>
          <a:p>
            <a:pPr eaLnBrk="1" hangingPunct="1">
              <a:spcBef>
                <a:spcPct val="0"/>
              </a:spcBef>
            </a:pPr>
            <a:fld id="{14BA5CE2-F734-4A42-BFBA-A2CD0C607019}" type="slidenum">
              <a:rPr lang="en-US" altLang="en-US" smtClean="0"/>
              <a:pPr eaLnBrk="1" hangingPunct="1">
                <a:spcBef>
                  <a:spcPct val="0"/>
                </a:spcBef>
              </a:pPr>
              <a:t>1</a:t>
            </a:fld>
            <a:endParaRPr lang="en-US" altLang="en-US" smtClean="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smtClean="0">
              <a:latin typeface="Times New Roman"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8861" y="9402223"/>
            <a:ext cx="36376518" cy="6488347"/>
          </a:xfrm>
        </p:spPr>
        <p:txBody>
          <a:bodyPr/>
          <a:lstStyle/>
          <a:p>
            <a:r>
              <a:rPr lang="en-US" smtClean="0"/>
              <a:t>Click to edit Master title style</a:t>
            </a:r>
            <a:endParaRPr lang="en-US"/>
          </a:p>
        </p:txBody>
      </p:sp>
      <p:sp>
        <p:nvSpPr>
          <p:cNvPr id="3" name="Subtitle 2"/>
          <p:cNvSpPr>
            <a:spLocks noGrp="1"/>
          </p:cNvSpPr>
          <p:nvPr>
            <p:ph type="subTitle" idx="1"/>
          </p:nvPr>
        </p:nvSpPr>
        <p:spPr>
          <a:xfrm>
            <a:off x="6419490" y="17151707"/>
            <a:ext cx="29955259" cy="773447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1BE5D75-61CD-416A-BB8C-673670361618}" type="slidenum">
              <a:rPr lang="zh-CN" altLang="en-US"/>
              <a:pPr>
                <a:defRPr/>
              </a:pPr>
              <a:t>‹#›</a:t>
            </a:fld>
            <a:endParaRPr lang="en-US" altLang="zh-CN"/>
          </a:p>
        </p:txBody>
      </p:sp>
    </p:spTree>
    <p:extLst>
      <p:ext uri="{BB962C8B-B14F-4D97-AF65-F5344CB8AC3E}">
        <p14:creationId xmlns="" xmlns:p14="http://schemas.microsoft.com/office/powerpoint/2010/main" val="2506443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D3D7797-656E-43B2-86E6-DD33C4CC0776}" type="slidenum">
              <a:rPr lang="zh-CN" altLang="en-US"/>
              <a:pPr>
                <a:defRPr/>
              </a:pPr>
              <a:t>‹#›</a:t>
            </a:fld>
            <a:endParaRPr lang="en-US" altLang="zh-CN"/>
          </a:p>
        </p:txBody>
      </p:sp>
    </p:spTree>
    <p:extLst>
      <p:ext uri="{BB962C8B-B14F-4D97-AF65-F5344CB8AC3E}">
        <p14:creationId xmlns="" xmlns:p14="http://schemas.microsoft.com/office/powerpoint/2010/main" val="59130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491250" y="2691176"/>
            <a:ext cx="9092360" cy="242130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10631" y="2691176"/>
            <a:ext cx="27110801" cy="242130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30F60A9-C039-4B08-ADF6-598851B9DF95}" type="slidenum">
              <a:rPr lang="zh-CN" altLang="en-US"/>
              <a:pPr>
                <a:defRPr/>
              </a:pPr>
              <a:t>‹#›</a:t>
            </a:fld>
            <a:endParaRPr lang="en-US" altLang="zh-CN"/>
          </a:p>
        </p:txBody>
      </p:sp>
    </p:spTree>
    <p:extLst>
      <p:ext uri="{BB962C8B-B14F-4D97-AF65-F5344CB8AC3E}">
        <p14:creationId xmlns="" xmlns:p14="http://schemas.microsoft.com/office/powerpoint/2010/main" val="3720099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D334E25-4897-44AA-8789-BCA24690BDC7}" type="slidenum">
              <a:rPr lang="zh-CN" altLang="en-US"/>
              <a:pPr>
                <a:defRPr/>
              </a:pPr>
              <a:t>‹#›</a:t>
            </a:fld>
            <a:endParaRPr lang="en-US" altLang="zh-CN"/>
          </a:p>
        </p:txBody>
      </p:sp>
    </p:spTree>
    <p:extLst>
      <p:ext uri="{BB962C8B-B14F-4D97-AF65-F5344CB8AC3E}">
        <p14:creationId xmlns="" xmlns:p14="http://schemas.microsoft.com/office/powerpoint/2010/main" val="2281157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80449" y="19450027"/>
            <a:ext cx="36374748" cy="601041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380449" y="12829060"/>
            <a:ext cx="36374748" cy="662096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02E6242-6688-4F31-8D6A-2508B01CCB48}" type="slidenum">
              <a:rPr lang="zh-CN" altLang="en-US"/>
              <a:pPr>
                <a:defRPr/>
              </a:pPr>
              <a:t>‹#›</a:t>
            </a:fld>
            <a:endParaRPr lang="en-US" altLang="zh-CN"/>
          </a:p>
        </p:txBody>
      </p:sp>
    </p:spTree>
    <p:extLst>
      <p:ext uri="{BB962C8B-B14F-4D97-AF65-F5344CB8AC3E}">
        <p14:creationId xmlns="" xmlns:p14="http://schemas.microsoft.com/office/powerpoint/2010/main" val="367204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10631" y="8742879"/>
            <a:ext cx="18101580" cy="181613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482030" y="8742879"/>
            <a:ext cx="18101580" cy="181613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5ABB7026-6196-4806-9CC1-4E6038BABC85}" type="slidenum">
              <a:rPr lang="zh-CN" altLang="en-US"/>
              <a:pPr>
                <a:defRPr/>
              </a:pPr>
              <a:t>‹#›</a:t>
            </a:fld>
            <a:endParaRPr lang="en-US" altLang="zh-CN"/>
          </a:p>
        </p:txBody>
      </p:sp>
    </p:spTree>
    <p:extLst>
      <p:ext uri="{BB962C8B-B14F-4D97-AF65-F5344CB8AC3E}">
        <p14:creationId xmlns="" xmlns:p14="http://schemas.microsoft.com/office/powerpoint/2010/main" val="3885617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40420" y="1212343"/>
            <a:ext cx="38513400" cy="5044546"/>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40419" y="6774856"/>
            <a:ext cx="18908219" cy="282379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40419" y="9598650"/>
            <a:ext cx="18908219" cy="1743821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738527" y="6774856"/>
            <a:ext cx="18915293" cy="282379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1738527" y="9598650"/>
            <a:ext cx="18915293" cy="1743821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00F37424-534F-4312-A639-95278F753A35}" type="slidenum">
              <a:rPr lang="zh-CN" altLang="en-US"/>
              <a:pPr>
                <a:defRPr/>
              </a:pPr>
              <a:t>‹#›</a:t>
            </a:fld>
            <a:endParaRPr lang="en-US" altLang="zh-CN"/>
          </a:p>
        </p:txBody>
      </p:sp>
    </p:spTree>
    <p:extLst>
      <p:ext uri="{BB962C8B-B14F-4D97-AF65-F5344CB8AC3E}">
        <p14:creationId xmlns="" xmlns:p14="http://schemas.microsoft.com/office/powerpoint/2010/main" val="128275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198895A-35D5-438C-BF06-D7A190B50649}" type="slidenum">
              <a:rPr lang="zh-CN" altLang="en-US"/>
              <a:pPr>
                <a:defRPr/>
              </a:pPr>
              <a:t>‹#›</a:t>
            </a:fld>
            <a:endParaRPr lang="en-US" altLang="zh-CN"/>
          </a:p>
        </p:txBody>
      </p:sp>
    </p:spTree>
    <p:extLst>
      <p:ext uri="{BB962C8B-B14F-4D97-AF65-F5344CB8AC3E}">
        <p14:creationId xmlns="" xmlns:p14="http://schemas.microsoft.com/office/powerpoint/2010/main" val="3399028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FC045591-BF3D-4117-923B-742B68850EAD}" type="slidenum">
              <a:rPr lang="zh-CN" altLang="en-US"/>
              <a:pPr>
                <a:defRPr/>
              </a:pPr>
              <a:t>‹#›</a:t>
            </a:fld>
            <a:endParaRPr lang="en-US" altLang="zh-CN"/>
          </a:p>
        </p:txBody>
      </p:sp>
    </p:spTree>
    <p:extLst>
      <p:ext uri="{BB962C8B-B14F-4D97-AF65-F5344CB8AC3E}">
        <p14:creationId xmlns="" xmlns:p14="http://schemas.microsoft.com/office/powerpoint/2010/main" val="385090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40419" y="1204836"/>
            <a:ext cx="14079008" cy="512837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6730652" y="1204836"/>
            <a:ext cx="23923167" cy="258320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40419" y="6333207"/>
            <a:ext cx="14079008" cy="2070365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A893944A-DC0C-4784-BE30-F0A91B450211}" type="slidenum">
              <a:rPr lang="zh-CN" altLang="en-US"/>
              <a:pPr>
                <a:defRPr/>
              </a:pPr>
              <a:t>‹#›</a:t>
            </a:fld>
            <a:endParaRPr lang="en-US" altLang="zh-CN"/>
          </a:p>
        </p:txBody>
      </p:sp>
    </p:spTree>
    <p:extLst>
      <p:ext uri="{BB962C8B-B14F-4D97-AF65-F5344CB8AC3E}">
        <p14:creationId xmlns="" xmlns:p14="http://schemas.microsoft.com/office/powerpoint/2010/main" val="334021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8323" y="21186592"/>
            <a:ext cx="25676189" cy="250225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388323" y="2704938"/>
            <a:ext cx="25676189" cy="1816011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388323" y="23688847"/>
            <a:ext cx="25676189" cy="35519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D7CDE57D-2AEF-4636-80F5-70B36128D701}" type="slidenum">
              <a:rPr lang="zh-CN" altLang="en-US"/>
              <a:pPr>
                <a:defRPr/>
              </a:pPr>
              <a:t>‹#›</a:t>
            </a:fld>
            <a:endParaRPr lang="en-US" altLang="zh-CN"/>
          </a:p>
        </p:txBody>
      </p:sp>
    </p:spTree>
    <p:extLst>
      <p:ext uri="{BB962C8B-B14F-4D97-AF65-F5344CB8AC3E}">
        <p14:creationId xmlns="" xmlns:p14="http://schemas.microsoft.com/office/powerpoint/2010/main" val="1183118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0">
          <a:gsLst>
            <a:gs pos="0">
              <a:schemeClr val="accent3"/>
            </a:gs>
            <a:gs pos="50000">
              <a:schemeClr val="hlink"/>
            </a:gs>
            <a:gs pos="100000">
              <a:srgbClr val="FFCC99"/>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09925" y="2690813"/>
            <a:ext cx="36374388" cy="5045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80675" tIns="240338" rIns="480675" bIns="240338" numCol="1" anchor="ctr" anchorCtr="0" compatLnSpc="1">
            <a:prstTxWarp prst="textNoShape">
              <a:avLst/>
            </a:prstTxWarp>
          </a:bodyPr>
          <a:lstStyle/>
          <a:p>
            <a:pPr lvl="0"/>
            <a:r>
              <a:rPr lang="en-US" altLang="zh-CN" smtClean="0"/>
              <a:t>Click to edit Master title style</a:t>
            </a:r>
          </a:p>
        </p:txBody>
      </p:sp>
      <p:sp>
        <p:nvSpPr>
          <p:cNvPr id="1027" name="Rectangle 3"/>
          <p:cNvSpPr>
            <a:spLocks noGrp="1" noChangeArrowheads="1"/>
          </p:cNvSpPr>
          <p:nvPr>
            <p:ph type="body" idx="1"/>
          </p:nvPr>
        </p:nvSpPr>
        <p:spPr bwMode="auto">
          <a:xfrm>
            <a:off x="3209925" y="8743950"/>
            <a:ext cx="36374388" cy="1816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80675" tIns="240338" rIns="480675" bIns="240338"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028" name="Rectangle 4"/>
          <p:cNvSpPr>
            <a:spLocks noGrp="1" noChangeArrowheads="1"/>
          </p:cNvSpPr>
          <p:nvPr>
            <p:ph type="dt" sz="half" idx="2"/>
          </p:nvPr>
        </p:nvSpPr>
        <p:spPr bwMode="auto">
          <a:xfrm>
            <a:off x="3209925" y="27576463"/>
            <a:ext cx="8916988" cy="201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80675" tIns="240338" rIns="480675" bIns="240338" numCol="1" anchor="t" anchorCtr="0" compatLnSpc="1">
            <a:prstTxWarp prst="textNoShape">
              <a:avLst/>
            </a:prstTxWarp>
          </a:bodyPr>
          <a:lstStyle>
            <a:lvl1pPr defTabSz="4806950">
              <a:defRPr sz="7400">
                <a:latin typeface="Times New Roman" pitchFamily="18" charset="0"/>
                <a:ea typeface="SimSun" pitchFamily="2" charset="-122"/>
              </a:defRPr>
            </a:lvl1pPr>
          </a:lstStyle>
          <a:p>
            <a:pPr>
              <a:defRPr/>
            </a:pPr>
            <a:endParaRPr lang="en-US" altLang="zh-CN"/>
          </a:p>
        </p:txBody>
      </p:sp>
      <p:sp>
        <p:nvSpPr>
          <p:cNvPr id="1029" name="Rectangle 5"/>
          <p:cNvSpPr>
            <a:spLocks noGrp="1" noChangeArrowheads="1"/>
          </p:cNvSpPr>
          <p:nvPr>
            <p:ph type="ftr" sz="quarter" idx="3"/>
          </p:nvPr>
        </p:nvSpPr>
        <p:spPr bwMode="auto">
          <a:xfrm>
            <a:off x="14622463" y="27576463"/>
            <a:ext cx="13550900" cy="201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80675" tIns="240338" rIns="480675" bIns="240338" numCol="1" anchor="t" anchorCtr="0" compatLnSpc="1">
            <a:prstTxWarp prst="textNoShape">
              <a:avLst/>
            </a:prstTxWarp>
          </a:bodyPr>
          <a:lstStyle>
            <a:lvl1pPr algn="ctr" defTabSz="4806950">
              <a:defRPr sz="7400">
                <a:latin typeface="Times New Roman" pitchFamily="18" charset="0"/>
                <a:ea typeface="SimSun" pitchFamily="2" charset="-122"/>
              </a:defRPr>
            </a:lvl1pPr>
          </a:lstStyle>
          <a:p>
            <a:pPr>
              <a:defRPr/>
            </a:pPr>
            <a:endParaRPr lang="en-US" altLang="zh-CN"/>
          </a:p>
        </p:txBody>
      </p:sp>
      <p:sp>
        <p:nvSpPr>
          <p:cNvPr id="1030" name="Rectangle 6"/>
          <p:cNvSpPr>
            <a:spLocks noGrp="1" noChangeArrowheads="1"/>
          </p:cNvSpPr>
          <p:nvPr>
            <p:ph type="sldNum" sz="quarter" idx="4"/>
          </p:nvPr>
        </p:nvSpPr>
        <p:spPr bwMode="auto">
          <a:xfrm>
            <a:off x="30668913" y="27576463"/>
            <a:ext cx="8915400" cy="201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80675" tIns="240338" rIns="480675" bIns="240338" numCol="1" anchor="t" anchorCtr="0" compatLnSpc="1">
            <a:prstTxWarp prst="textNoShape">
              <a:avLst/>
            </a:prstTxWarp>
          </a:bodyPr>
          <a:lstStyle>
            <a:lvl1pPr algn="r" defTabSz="4806950">
              <a:defRPr sz="7400">
                <a:latin typeface="Times New Roman" pitchFamily="18" charset="0"/>
                <a:ea typeface="SimSun" pitchFamily="2" charset="-122"/>
              </a:defRPr>
            </a:lvl1pPr>
          </a:lstStyle>
          <a:p>
            <a:pPr>
              <a:defRPr/>
            </a:pPr>
            <a:fld id="{A78D1DD8-75CB-44A7-8ABA-09E697B57C16}"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806950" rtl="0" eaLnBrk="0" fontAlgn="base" hangingPunct="0">
        <a:spcBef>
          <a:spcPct val="0"/>
        </a:spcBef>
        <a:spcAft>
          <a:spcPct val="0"/>
        </a:spcAft>
        <a:defRPr sz="23100">
          <a:solidFill>
            <a:schemeClr val="tx2"/>
          </a:solidFill>
          <a:latin typeface="+mj-lt"/>
          <a:ea typeface="+mj-ea"/>
          <a:cs typeface="+mj-cs"/>
        </a:defRPr>
      </a:lvl1pPr>
      <a:lvl2pPr algn="ctr" defTabSz="4806950" rtl="0" eaLnBrk="0" fontAlgn="base" hangingPunct="0">
        <a:spcBef>
          <a:spcPct val="0"/>
        </a:spcBef>
        <a:spcAft>
          <a:spcPct val="0"/>
        </a:spcAft>
        <a:defRPr sz="23100">
          <a:solidFill>
            <a:schemeClr val="tx2"/>
          </a:solidFill>
          <a:latin typeface="Times New Roman" pitchFamily="18" charset="0"/>
        </a:defRPr>
      </a:lvl2pPr>
      <a:lvl3pPr algn="ctr" defTabSz="4806950" rtl="0" eaLnBrk="0" fontAlgn="base" hangingPunct="0">
        <a:spcBef>
          <a:spcPct val="0"/>
        </a:spcBef>
        <a:spcAft>
          <a:spcPct val="0"/>
        </a:spcAft>
        <a:defRPr sz="23100">
          <a:solidFill>
            <a:schemeClr val="tx2"/>
          </a:solidFill>
          <a:latin typeface="Times New Roman" pitchFamily="18" charset="0"/>
        </a:defRPr>
      </a:lvl3pPr>
      <a:lvl4pPr algn="ctr" defTabSz="4806950" rtl="0" eaLnBrk="0" fontAlgn="base" hangingPunct="0">
        <a:spcBef>
          <a:spcPct val="0"/>
        </a:spcBef>
        <a:spcAft>
          <a:spcPct val="0"/>
        </a:spcAft>
        <a:defRPr sz="23100">
          <a:solidFill>
            <a:schemeClr val="tx2"/>
          </a:solidFill>
          <a:latin typeface="Times New Roman" pitchFamily="18" charset="0"/>
        </a:defRPr>
      </a:lvl4pPr>
      <a:lvl5pPr algn="ctr" defTabSz="4806950" rtl="0" eaLnBrk="0" fontAlgn="base" hangingPunct="0">
        <a:spcBef>
          <a:spcPct val="0"/>
        </a:spcBef>
        <a:spcAft>
          <a:spcPct val="0"/>
        </a:spcAft>
        <a:defRPr sz="23100">
          <a:solidFill>
            <a:schemeClr val="tx2"/>
          </a:solidFill>
          <a:latin typeface="Times New Roman" pitchFamily="18" charset="0"/>
        </a:defRPr>
      </a:lvl5pPr>
      <a:lvl6pPr marL="457200" algn="ctr" defTabSz="4806950" rtl="0" fontAlgn="base">
        <a:spcBef>
          <a:spcPct val="0"/>
        </a:spcBef>
        <a:spcAft>
          <a:spcPct val="0"/>
        </a:spcAft>
        <a:defRPr sz="23100">
          <a:solidFill>
            <a:schemeClr val="tx2"/>
          </a:solidFill>
          <a:latin typeface="Times New Roman" pitchFamily="18" charset="0"/>
        </a:defRPr>
      </a:lvl6pPr>
      <a:lvl7pPr marL="914400" algn="ctr" defTabSz="4806950" rtl="0" fontAlgn="base">
        <a:spcBef>
          <a:spcPct val="0"/>
        </a:spcBef>
        <a:spcAft>
          <a:spcPct val="0"/>
        </a:spcAft>
        <a:defRPr sz="23100">
          <a:solidFill>
            <a:schemeClr val="tx2"/>
          </a:solidFill>
          <a:latin typeface="Times New Roman" pitchFamily="18" charset="0"/>
        </a:defRPr>
      </a:lvl7pPr>
      <a:lvl8pPr marL="1371600" algn="ctr" defTabSz="4806950" rtl="0" fontAlgn="base">
        <a:spcBef>
          <a:spcPct val="0"/>
        </a:spcBef>
        <a:spcAft>
          <a:spcPct val="0"/>
        </a:spcAft>
        <a:defRPr sz="23100">
          <a:solidFill>
            <a:schemeClr val="tx2"/>
          </a:solidFill>
          <a:latin typeface="Times New Roman" pitchFamily="18" charset="0"/>
        </a:defRPr>
      </a:lvl8pPr>
      <a:lvl9pPr marL="1828800" algn="ctr" defTabSz="4806950" rtl="0" fontAlgn="base">
        <a:spcBef>
          <a:spcPct val="0"/>
        </a:spcBef>
        <a:spcAft>
          <a:spcPct val="0"/>
        </a:spcAft>
        <a:defRPr sz="23100">
          <a:solidFill>
            <a:schemeClr val="tx2"/>
          </a:solidFill>
          <a:latin typeface="Times New Roman" pitchFamily="18" charset="0"/>
        </a:defRPr>
      </a:lvl9pPr>
    </p:titleStyle>
    <p:bodyStyle>
      <a:lvl1pPr marL="1803400" indent="-1803400" algn="l" defTabSz="4806950" rtl="0" eaLnBrk="0" fontAlgn="base" hangingPunct="0">
        <a:spcBef>
          <a:spcPct val="20000"/>
        </a:spcBef>
        <a:spcAft>
          <a:spcPct val="0"/>
        </a:spcAft>
        <a:buChar char="•"/>
        <a:defRPr sz="16700">
          <a:solidFill>
            <a:schemeClr val="tx1"/>
          </a:solidFill>
          <a:latin typeface="+mn-lt"/>
          <a:ea typeface="+mn-ea"/>
          <a:cs typeface="+mn-cs"/>
        </a:defRPr>
      </a:lvl1pPr>
      <a:lvl2pPr marL="3905250" indent="-1501775" algn="l" defTabSz="4806950" rtl="0" eaLnBrk="0" fontAlgn="base" hangingPunct="0">
        <a:spcBef>
          <a:spcPct val="20000"/>
        </a:spcBef>
        <a:spcAft>
          <a:spcPct val="0"/>
        </a:spcAft>
        <a:buChar char="–"/>
        <a:defRPr sz="14700">
          <a:solidFill>
            <a:schemeClr val="tx1"/>
          </a:solidFill>
          <a:latin typeface="+mn-lt"/>
        </a:defRPr>
      </a:lvl2pPr>
      <a:lvl3pPr marL="6008688" indent="-1201738" algn="l" defTabSz="4806950" rtl="0" eaLnBrk="0" fontAlgn="base" hangingPunct="0">
        <a:spcBef>
          <a:spcPct val="20000"/>
        </a:spcBef>
        <a:spcAft>
          <a:spcPct val="0"/>
        </a:spcAft>
        <a:buChar char="•"/>
        <a:defRPr sz="12600">
          <a:solidFill>
            <a:schemeClr val="tx1"/>
          </a:solidFill>
          <a:latin typeface="+mn-lt"/>
        </a:defRPr>
      </a:lvl3pPr>
      <a:lvl4pPr marL="8412163" indent="-1201738" algn="l" defTabSz="4806950" rtl="0" eaLnBrk="0" fontAlgn="base" hangingPunct="0">
        <a:spcBef>
          <a:spcPct val="20000"/>
        </a:spcBef>
        <a:spcAft>
          <a:spcPct val="0"/>
        </a:spcAft>
        <a:buChar char="–"/>
        <a:defRPr sz="10500">
          <a:solidFill>
            <a:schemeClr val="tx1"/>
          </a:solidFill>
          <a:latin typeface="+mn-lt"/>
        </a:defRPr>
      </a:lvl4pPr>
      <a:lvl5pPr marL="10815638" indent="-1203325" algn="l" defTabSz="4806950" rtl="0" eaLnBrk="0" fontAlgn="base" hangingPunct="0">
        <a:spcBef>
          <a:spcPct val="20000"/>
        </a:spcBef>
        <a:spcAft>
          <a:spcPct val="0"/>
        </a:spcAft>
        <a:buChar char="»"/>
        <a:defRPr sz="10500">
          <a:solidFill>
            <a:schemeClr val="tx1"/>
          </a:solidFill>
          <a:latin typeface="+mn-lt"/>
        </a:defRPr>
      </a:lvl5pPr>
      <a:lvl6pPr marL="11272838" indent="-1203325" algn="l" defTabSz="4806950" rtl="0" fontAlgn="base">
        <a:spcBef>
          <a:spcPct val="20000"/>
        </a:spcBef>
        <a:spcAft>
          <a:spcPct val="0"/>
        </a:spcAft>
        <a:buChar char="»"/>
        <a:defRPr sz="10500">
          <a:solidFill>
            <a:schemeClr val="tx1"/>
          </a:solidFill>
          <a:latin typeface="+mn-lt"/>
        </a:defRPr>
      </a:lvl6pPr>
      <a:lvl7pPr marL="11730038" indent="-1203325" algn="l" defTabSz="4806950" rtl="0" fontAlgn="base">
        <a:spcBef>
          <a:spcPct val="20000"/>
        </a:spcBef>
        <a:spcAft>
          <a:spcPct val="0"/>
        </a:spcAft>
        <a:buChar char="»"/>
        <a:defRPr sz="10500">
          <a:solidFill>
            <a:schemeClr val="tx1"/>
          </a:solidFill>
          <a:latin typeface="+mn-lt"/>
        </a:defRPr>
      </a:lvl7pPr>
      <a:lvl8pPr marL="12187238" indent="-1203325" algn="l" defTabSz="4806950" rtl="0" fontAlgn="base">
        <a:spcBef>
          <a:spcPct val="20000"/>
        </a:spcBef>
        <a:spcAft>
          <a:spcPct val="0"/>
        </a:spcAft>
        <a:buChar char="»"/>
        <a:defRPr sz="10500">
          <a:solidFill>
            <a:schemeClr val="tx1"/>
          </a:solidFill>
          <a:latin typeface="+mn-lt"/>
        </a:defRPr>
      </a:lvl8pPr>
      <a:lvl9pPr marL="12644438" indent="-1203325" algn="l" defTabSz="4806950" rtl="0" fontAlgn="base">
        <a:spcBef>
          <a:spcPct val="20000"/>
        </a:spcBef>
        <a:spcAft>
          <a:spcPct val="0"/>
        </a:spcAft>
        <a:buChar char="»"/>
        <a:defRPr sz="10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0445"/>
          <p:cNvSpPr txBox="1">
            <a:spLocks noChangeArrowheads="1"/>
          </p:cNvSpPr>
          <p:nvPr/>
        </p:nvSpPr>
        <p:spPr bwMode="auto">
          <a:xfrm>
            <a:off x="822325" y="-3454269"/>
            <a:ext cx="40710686" cy="8848576"/>
          </a:xfrm>
          <a:prstGeom prst="rect">
            <a:avLst/>
          </a:prstGeom>
          <a:solidFill>
            <a:srgbClr val="7030A0"/>
          </a:solidFill>
          <a:ln w="381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tIns="411480" bIns="411480" anchor="ctr">
            <a:spAutoFit/>
          </a:bodyPr>
          <a:lstStyle>
            <a:lvl1pPr eaLnBrk="0" hangingPunct="0">
              <a:spcBef>
                <a:spcPct val="20000"/>
              </a:spcBef>
              <a:buChar char="•"/>
              <a:defRPr sz="16700">
                <a:solidFill>
                  <a:schemeClr val="tx1"/>
                </a:solidFill>
                <a:latin typeface="Times New Roman" pitchFamily="1" charset="0"/>
              </a:defRPr>
            </a:lvl1pPr>
            <a:lvl2pPr marL="742950" indent="-285750" eaLnBrk="0" hangingPunct="0">
              <a:spcBef>
                <a:spcPct val="20000"/>
              </a:spcBef>
              <a:buChar char="–"/>
              <a:defRPr sz="14700">
                <a:solidFill>
                  <a:schemeClr val="tx1"/>
                </a:solidFill>
                <a:latin typeface="Times New Roman" pitchFamily="1" charset="0"/>
              </a:defRPr>
            </a:lvl2pPr>
            <a:lvl3pPr marL="1143000" indent="-228600" eaLnBrk="0" hangingPunct="0">
              <a:spcBef>
                <a:spcPct val="20000"/>
              </a:spcBef>
              <a:buChar char="•"/>
              <a:defRPr sz="12600">
                <a:solidFill>
                  <a:schemeClr val="tx1"/>
                </a:solidFill>
                <a:latin typeface="Times New Roman" pitchFamily="1" charset="0"/>
              </a:defRPr>
            </a:lvl3pPr>
            <a:lvl4pPr marL="1600200" indent="-228600" eaLnBrk="0" hangingPunct="0">
              <a:spcBef>
                <a:spcPct val="20000"/>
              </a:spcBef>
              <a:buChar char="–"/>
              <a:defRPr sz="10500">
                <a:solidFill>
                  <a:schemeClr val="tx1"/>
                </a:solidFill>
                <a:latin typeface="Times New Roman" pitchFamily="1" charset="0"/>
              </a:defRPr>
            </a:lvl4pPr>
            <a:lvl5pPr marL="2057400" indent="-228600" eaLnBrk="0" hangingPunct="0">
              <a:spcBef>
                <a:spcPct val="20000"/>
              </a:spcBef>
              <a:buChar char="»"/>
              <a:defRPr sz="10500">
                <a:solidFill>
                  <a:schemeClr val="tx1"/>
                </a:solidFill>
                <a:latin typeface="Times New Roman" pitchFamily="1" charset="0"/>
              </a:defRPr>
            </a:lvl5pPr>
            <a:lvl6pPr marL="2514600" indent="-228600" eaLnBrk="0" fontAlgn="base" hangingPunct="0">
              <a:spcBef>
                <a:spcPct val="20000"/>
              </a:spcBef>
              <a:spcAft>
                <a:spcPct val="0"/>
              </a:spcAft>
              <a:buChar char="»"/>
              <a:defRPr sz="10500">
                <a:solidFill>
                  <a:schemeClr val="tx1"/>
                </a:solidFill>
                <a:latin typeface="Times New Roman" pitchFamily="1" charset="0"/>
              </a:defRPr>
            </a:lvl6pPr>
            <a:lvl7pPr marL="2971800" indent="-228600" eaLnBrk="0" fontAlgn="base" hangingPunct="0">
              <a:spcBef>
                <a:spcPct val="20000"/>
              </a:spcBef>
              <a:spcAft>
                <a:spcPct val="0"/>
              </a:spcAft>
              <a:buChar char="»"/>
              <a:defRPr sz="10500">
                <a:solidFill>
                  <a:schemeClr val="tx1"/>
                </a:solidFill>
                <a:latin typeface="Times New Roman" pitchFamily="1" charset="0"/>
              </a:defRPr>
            </a:lvl7pPr>
            <a:lvl8pPr marL="3429000" indent="-228600" eaLnBrk="0" fontAlgn="base" hangingPunct="0">
              <a:spcBef>
                <a:spcPct val="20000"/>
              </a:spcBef>
              <a:spcAft>
                <a:spcPct val="0"/>
              </a:spcAft>
              <a:buChar char="»"/>
              <a:defRPr sz="10500">
                <a:solidFill>
                  <a:schemeClr val="tx1"/>
                </a:solidFill>
                <a:latin typeface="Times New Roman" pitchFamily="1" charset="0"/>
              </a:defRPr>
            </a:lvl8pPr>
            <a:lvl9pPr marL="3886200" indent="-228600" eaLnBrk="0" fontAlgn="base" hangingPunct="0">
              <a:spcBef>
                <a:spcPct val="20000"/>
              </a:spcBef>
              <a:spcAft>
                <a:spcPct val="0"/>
              </a:spcAft>
              <a:buChar char="»"/>
              <a:defRPr sz="10500">
                <a:solidFill>
                  <a:schemeClr val="tx1"/>
                </a:solidFill>
                <a:latin typeface="Times New Roman" pitchFamily="1" charset="0"/>
              </a:defRPr>
            </a:lvl9pPr>
          </a:lstStyle>
          <a:p>
            <a:pPr algn="ctr">
              <a:spcBef>
                <a:spcPts val="600"/>
              </a:spcBef>
              <a:buNone/>
            </a:pPr>
            <a:endParaRPr lang="en-GB" sz="6600" b="1" dirty="0" smtClean="0">
              <a:latin typeface="Arial" pitchFamily="34" charset="0"/>
              <a:cs typeface="Arial" pitchFamily="34" charset="0"/>
            </a:endParaRPr>
          </a:p>
          <a:p>
            <a:pPr algn="ctr">
              <a:spcBef>
                <a:spcPts val="600"/>
              </a:spcBef>
              <a:buNone/>
            </a:pPr>
            <a:r>
              <a:rPr lang="en-GB" sz="6600" b="1" dirty="0" smtClean="0">
                <a:solidFill>
                  <a:schemeClr val="accent3"/>
                </a:solidFill>
                <a:latin typeface="Arial" pitchFamily="34" charset="0"/>
                <a:cs typeface="Arial" pitchFamily="34" charset="0"/>
              </a:rPr>
              <a:t>“I don’t think family planning is helping women rather it is “killing” many women”: Uncovering persistent ignorance and misconceptions about family planning in rural Nigeria</a:t>
            </a:r>
            <a:endParaRPr lang="en-US" sz="6600" dirty="0" smtClean="0">
              <a:solidFill>
                <a:schemeClr val="accent3"/>
              </a:solidFill>
              <a:latin typeface="Arial" pitchFamily="34" charset="0"/>
              <a:cs typeface="Arial" pitchFamily="34" charset="0"/>
            </a:endParaRPr>
          </a:p>
          <a:p>
            <a:pPr algn="ctr">
              <a:spcBef>
                <a:spcPts val="600"/>
              </a:spcBef>
              <a:buNone/>
            </a:pPr>
            <a:endParaRPr lang="en-US" sz="6000" dirty="0" smtClean="0">
              <a:solidFill>
                <a:schemeClr val="accent3"/>
              </a:solidFill>
              <a:latin typeface="Arial" pitchFamily="34" charset="0"/>
              <a:cs typeface="Arial" pitchFamily="34" charset="0"/>
            </a:endParaRPr>
          </a:p>
          <a:p>
            <a:pPr algn="ctr">
              <a:spcBef>
                <a:spcPts val="600"/>
              </a:spcBef>
              <a:buNone/>
            </a:pPr>
            <a:r>
              <a:rPr lang="en-GB" sz="3600" baseline="30000" dirty="0" smtClean="0">
                <a:solidFill>
                  <a:schemeClr val="accent3"/>
                </a:solidFill>
                <a:latin typeface="Arial" pitchFamily="34" charset="0"/>
                <a:cs typeface="Arial" pitchFamily="34" charset="0"/>
              </a:rPr>
              <a:t>1, 2, 4</a:t>
            </a:r>
            <a:r>
              <a:rPr lang="en-GB" sz="3600" dirty="0" smtClean="0">
                <a:solidFill>
                  <a:schemeClr val="accent3"/>
                </a:solidFill>
                <a:latin typeface="Arial" pitchFamily="34" charset="0"/>
                <a:cs typeface="Arial" pitchFamily="34" charset="0"/>
              </a:rPr>
              <a:t>Okonofua Friday, </a:t>
            </a:r>
            <a:r>
              <a:rPr lang="en-GB" sz="3600" baseline="30000" dirty="0" smtClean="0">
                <a:solidFill>
                  <a:schemeClr val="accent3"/>
                </a:solidFill>
                <a:latin typeface="Arial" pitchFamily="34" charset="0"/>
                <a:cs typeface="Arial" pitchFamily="34" charset="0"/>
              </a:rPr>
              <a:t>1, 3</a:t>
            </a:r>
            <a:r>
              <a:rPr lang="en-GB" sz="3600" dirty="0" smtClean="0">
                <a:solidFill>
                  <a:schemeClr val="accent3"/>
                </a:solidFill>
                <a:latin typeface="Arial" pitchFamily="34" charset="0"/>
                <a:cs typeface="Arial" pitchFamily="34" charset="0"/>
              </a:rPr>
              <a:t>Ntoimo </a:t>
            </a:r>
            <a:r>
              <a:rPr lang="en-GB" sz="3600" dirty="0" err="1" smtClean="0">
                <a:solidFill>
                  <a:schemeClr val="accent3"/>
                </a:solidFill>
                <a:latin typeface="Arial" pitchFamily="34" charset="0"/>
                <a:cs typeface="Arial" pitchFamily="34" charset="0"/>
              </a:rPr>
              <a:t>Lorretta</a:t>
            </a:r>
            <a:r>
              <a:rPr lang="en-GB" sz="3600" dirty="0" smtClean="0">
                <a:solidFill>
                  <a:schemeClr val="accent3"/>
                </a:solidFill>
                <a:latin typeface="Arial" pitchFamily="34" charset="0"/>
                <a:cs typeface="Arial" pitchFamily="34" charset="0"/>
              </a:rPr>
              <a:t> Favour,</a:t>
            </a:r>
            <a:r>
              <a:rPr lang="en-GB" sz="3600" baseline="30000" dirty="0" smtClean="0">
                <a:solidFill>
                  <a:schemeClr val="accent3"/>
                </a:solidFill>
                <a:latin typeface="Arial" pitchFamily="34" charset="0"/>
                <a:cs typeface="Arial" pitchFamily="34" charset="0"/>
              </a:rPr>
              <a:t> 5</a:t>
            </a:r>
            <a:r>
              <a:rPr lang="en-GB" sz="3600" dirty="0" smtClean="0">
                <a:solidFill>
                  <a:schemeClr val="accent3"/>
                </a:solidFill>
                <a:latin typeface="Arial" pitchFamily="34" charset="0"/>
                <a:cs typeface="Arial" pitchFamily="34" charset="0"/>
              </a:rPr>
              <a:t>Yaya </a:t>
            </a:r>
            <a:r>
              <a:rPr lang="en-GB" sz="3600" dirty="0" err="1" smtClean="0">
                <a:solidFill>
                  <a:schemeClr val="accent3"/>
                </a:solidFill>
                <a:latin typeface="Arial" pitchFamily="34" charset="0"/>
                <a:cs typeface="Arial" pitchFamily="34" charset="0"/>
              </a:rPr>
              <a:t>Sanni</a:t>
            </a:r>
            <a:r>
              <a:rPr lang="en-GB" sz="3600" dirty="0" smtClean="0">
                <a:solidFill>
                  <a:schemeClr val="accent3"/>
                </a:solidFill>
                <a:latin typeface="Arial" pitchFamily="34" charset="0"/>
                <a:cs typeface="Arial" pitchFamily="34" charset="0"/>
              </a:rPr>
              <a:t>, </a:t>
            </a:r>
            <a:r>
              <a:rPr lang="en-GB" sz="3600" baseline="30000" dirty="0" smtClean="0">
                <a:solidFill>
                  <a:schemeClr val="accent3"/>
                </a:solidFill>
                <a:latin typeface="Arial" pitchFamily="34" charset="0"/>
                <a:cs typeface="Arial" pitchFamily="34" charset="0"/>
              </a:rPr>
              <a:t> 1</a:t>
            </a:r>
            <a:r>
              <a:rPr lang="en-GB" sz="3600" dirty="0" smtClean="0">
                <a:solidFill>
                  <a:schemeClr val="accent3"/>
                </a:solidFill>
                <a:latin typeface="Arial" pitchFamily="34" charset="0"/>
                <a:cs typeface="Arial" pitchFamily="34" charset="0"/>
              </a:rPr>
              <a:t>Imongan Wilson, </a:t>
            </a:r>
            <a:r>
              <a:rPr lang="en-GB" sz="3600" baseline="30000" dirty="0" smtClean="0">
                <a:solidFill>
                  <a:schemeClr val="accent3"/>
                </a:solidFill>
                <a:latin typeface="Arial" pitchFamily="34" charset="0"/>
                <a:cs typeface="Arial" pitchFamily="34" charset="0"/>
              </a:rPr>
              <a:t>1</a:t>
            </a:r>
            <a:r>
              <a:rPr lang="en-GB" sz="3600" dirty="0" smtClean="0">
                <a:solidFill>
                  <a:schemeClr val="accent3"/>
                </a:solidFill>
                <a:latin typeface="Arial" pitchFamily="34" charset="0"/>
                <a:cs typeface="Arial" pitchFamily="34" charset="0"/>
              </a:rPr>
              <a:t>Anjorin </a:t>
            </a:r>
            <a:r>
              <a:rPr lang="en-GB" sz="3600" dirty="0" err="1" smtClean="0">
                <a:solidFill>
                  <a:schemeClr val="accent3"/>
                </a:solidFill>
                <a:latin typeface="Arial" pitchFamily="34" charset="0"/>
                <a:cs typeface="Arial" pitchFamily="34" charset="0"/>
              </a:rPr>
              <a:t>Seun</a:t>
            </a:r>
            <a:r>
              <a:rPr lang="en-GB" sz="3600" dirty="0" smtClean="0">
                <a:solidFill>
                  <a:schemeClr val="accent3"/>
                </a:solidFill>
                <a:latin typeface="Arial" pitchFamily="34" charset="0"/>
                <a:cs typeface="Arial" pitchFamily="34" charset="0"/>
              </a:rPr>
              <a:t>, </a:t>
            </a:r>
            <a:r>
              <a:rPr lang="en-GB" sz="3600" baseline="30000" dirty="0" smtClean="0">
                <a:solidFill>
                  <a:schemeClr val="accent3"/>
                </a:solidFill>
                <a:latin typeface="Arial" pitchFamily="34" charset="0"/>
                <a:cs typeface="Arial" pitchFamily="34" charset="0"/>
              </a:rPr>
              <a:t>1</a:t>
            </a:r>
            <a:r>
              <a:rPr lang="en-GB" sz="3600" dirty="0" smtClean="0">
                <a:solidFill>
                  <a:schemeClr val="accent3"/>
                </a:solidFill>
                <a:latin typeface="Arial" pitchFamily="34" charset="0"/>
                <a:cs typeface="Arial" pitchFamily="34" charset="0"/>
              </a:rPr>
              <a:t>Igboin Brian</a:t>
            </a:r>
            <a:endParaRPr lang="en-US" sz="3600" dirty="0" smtClean="0">
              <a:solidFill>
                <a:schemeClr val="accent3"/>
              </a:solidFill>
              <a:latin typeface="Arial" pitchFamily="34" charset="0"/>
              <a:cs typeface="Arial" pitchFamily="34" charset="0"/>
            </a:endParaRPr>
          </a:p>
          <a:p>
            <a:pPr algn="ctr">
              <a:spcBef>
                <a:spcPts val="600"/>
              </a:spcBef>
              <a:buNone/>
            </a:pPr>
            <a:r>
              <a:rPr lang="en-GB" sz="3600" baseline="30000" dirty="0" smtClean="0">
                <a:solidFill>
                  <a:schemeClr val="accent3"/>
                </a:solidFill>
                <a:latin typeface="Arial" pitchFamily="34" charset="0"/>
                <a:cs typeface="Arial" pitchFamily="34" charset="0"/>
              </a:rPr>
              <a:t>1</a:t>
            </a:r>
            <a:r>
              <a:rPr lang="en-GB" sz="3600" dirty="0" smtClean="0">
                <a:solidFill>
                  <a:schemeClr val="accent3"/>
                </a:solidFill>
                <a:latin typeface="Arial" pitchFamily="34" charset="0"/>
                <a:cs typeface="Arial" pitchFamily="34" charset="0"/>
              </a:rPr>
              <a:t>Women’s Health and Action Research Centre, Benin City; Nigeria, </a:t>
            </a:r>
            <a:r>
              <a:rPr lang="en-GB" sz="3600" baseline="30000" dirty="0" smtClean="0">
                <a:solidFill>
                  <a:schemeClr val="accent3"/>
                </a:solidFill>
                <a:latin typeface="Arial" pitchFamily="34" charset="0"/>
                <a:cs typeface="Arial" pitchFamily="34" charset="0"/>
              </a:rPr>
              <a:t>2</a:t>
            </a:r>
            <a:r>
              <a:rPr lang="en-GB" sz="3600" dirty="0" smtClean="0">
                <a:solidFill>
                  <a:schemeClr val="accent3"/>
                </a:solidFill>
                <a:latin typeface="Arial" pitchFamily="34" charset="0"/>
                <a:cs typeface="Arial" pitchFamily="34" charset="0"/>
              </a:rPr>
              <a:t>the University of Medical Sciences, </a:t>
            </a:r>
            <a:r>
              <a:rPr lang="en-GB" sz="3600" dirty="0" err="1" smtClean="0">
                <a:solidFill>
                  <a:schemeClr val="accent3"/>
                </a:solidFill>
                <a:latin typeface="Arial" pitchFamily="34" charset="0"/>
                <a:cs typeface="Arial" pitchFamily="34" charset="0"/>
              </a:rPr>
              <a:t>Ondo</a:t>
            </a:r>
            <a:r>
              <a:rPr lang="en-GB" sz="3600" dirty="0" smtClean="0">
                <a:solidFill>
                  <a:schemeClr val="accent3"/>
                </a:solidFill>
                <a:latin typeface="Arial" pitchFamily="34" charset="0"/>
                <a:cs typeface="Arial" pitchFamily="34" charset="0"/>
              </a:rPr>
              <a:t> City, </a:t>
            </a:r>
            <a:r>
              <a:rPr lang="en-GB" sz="3600" dirty="0" err="1" smtClean="0">
                <a:solidFill>
                  <a:schemeClr val="accent3"/>
                </a:solidFill>
                <a:latin typeface="Arial" pitchFamily="34" charset="0"/>
                <a:cs typeface="Arial" pitchFamily="34" charset="0"/>
              </a:rPr>
              <a:t>Ondo</a:t>
            </a:r>
            <a:r>
              <a:rPr lang="en-GB" sz="3600" dirty="0" smtClean="0">
                <a:solidFill>
                  <a:schemeClr val="accent3"/>
                </a:solidFill>
                <a:latin typeface="Arial" pitchFamily="34" charset="0"/>
                <a:cs typeface="Arial" pitchFamily="34" charset="0"/>
              </a:rPr>
              <a:t> State; </a:t>
            </a:r>
            <a:r>
              <a:rPr lang="en-GB" sz="3600" baseline="30000" dirty="0" smtClean="0">
                <a:solidFill>
                  <a:schemeClr val="accent3"/>
                </a:solidFill>
                <a:latin typeface="Arial" pitchFamily="34" charset="0"/>
                <a:cs typeface="Arial" pitchFamily="34" charset="0"/>
              </a:rPr>
              <a:t>3</a:t>
            </a:r>
            <a:r>
              <a:rPr lang="en-GB" sz="3600" dirty="0" smtClean="0">
                <a:solidFill>
                  <a:schemeClr val="accent3"/>
                </a:solidFill>
                <a:latin typeface="Arial" pitchFamily="34" charset="0"/>
                <a:cs typeface="Arial" pitchFamily="34" charset="0"/>
              </a:rPr>
              <a:t>Federal University, </a:t>
            </a:r>
            <a:r>
              <a:rPr lang="en-GB" sz="3600" dirty="0" err="1" smtClean="0">
                <a:solidFill>
                  <a:schemeClr val="accent3"/>
                </a:solidFill>
                <a:latin typeface="Arial" pitchFamily="34" charset="0"/>
                <a:cs typeface="Arial" pitchFamily="34" charset="0"/>
              </a:rPr>
              <a:t>Oye-Ekiti</a:t>
            </a:r>
            <a:r>
              <a:rPr lang="en-GB" sz="3600" dirty="0" smtClean="0">
                <a:solidFill>
                  <a:schemeClr val="accent3"/>
                </a:solidFill>
                <a:latin typeface="Arial" pitchFamily="34" charset="0"/>
                <a:cs typeface="Arial" pitchFamily="34" charset="0"/>
              </a:rPr>
              <a:t>, </a:t>
            </a:r>
            <a:r>
              <a:rPr lang="en-GB" sz="3600" dirty="0" err="1" smtClean="0">
                <a:solidFill>
                  <a:schemeClr val="accent3"/>
                </a:solidFill>
                <a:latin typeface="Arial" pitchFamily="34" charset="0"/>
                <a:cs typeface="Arial" pitchFamily="34" charset="0"/>
              </a:rPr>
              <a:t>Ekiti</a:t>
            </a:r>
            <a:r>
              <a:rPr lang="en-GB" sz="3600" dirty="0" smtClean="0">
                <a:solidFill>
                  <a:schemeClr val="accent3"/>
                </a:solidFill>
                <a:latin typeface="Arial" pitchFamily="34" charset="0"/>
                <a:cs typeface="Arial" pitchFamily="34" charset="0"/>
              </a:rPr>
              <a:t> State, Nigeria;</a:t>
            </a:r>
            <a:r>
              <a:rPr lang="en-GB" sz="3600" baseline="30000" dirty="0" smtClean="0">
                <a:solidFill>
                  <a:schemeClr val="accent3"/>
                </a:solidFill>
                <a:latin typeface="Arial" pitchFamily="34" charset="0"/>
                <a:cs typeface="Arial" pitchFamily="34" charset="0"/>
              </a:rPr>
              <a:t>4</a:t>
            </a:r>
            <a:r>
              <a:rPr lang="en-GB" sz="3600" dirty="0" smtClean="0">
                <a:solidFill>
                  <a:schemeClr val="accent3"/>
                </a:solidFill>
                <a:latin typeface="Arial" pitchFamily="34" charset="0"/>
                <a:cs typeface="Arial" pitchFamily="34" charset="0"/>
              </a:rPr>
              <a:t>the Centre of Excellence in Reproductive Health Innovation (CERHI), University of Benin, Benin City, Nigeria; and </a:t>
            </a:r>
            <a:r>
              <a:rPr lang="en-GB" sz="3600" baseline="30000" dirty="0" smtClean="0">
                <a:solidFill>
                  <a:schemeClr val="accent3"/>
                </a:solidFill>
                <a:latin typeface="Arial" pitchFamily="34" charset="0"/>
                <a:cs typeface="Arial" pitchFamily="34" charset="0"/>
              </a:rPr>
              <a:t>5</a:t>
            </a:r>
            <a:r>
              <a:rPr lang="en-GB" sz="3600" dirty="0" smtClean="0">
                <a:solidFill>
                  <a:schemeClr val="accent3"/>
                </a:solidFill>
                <a:latin typeface="Arial" pitchFamily="34" charset="0"/>
                <a:cs typeface="Arial" pitchFamily="34" charset="0"/>
              </a:rPr>
              <a:t>the University of Ottawa, Ottawa, Canada</a:t>
            </a:r>
          </a:p>
          <a:p>
            <a:pPr algn="ctr">
              <a:spcBef>
                <a:spcPts val="600"/>
              </a:spcBef>
              <a:buNone/>
            </a:pPr>
            <a:r>
              <a:rPr lang="en-GB" sz="3600" dirty="0" smtClean="0">
                <a:solidFill>
                  <a:schemeClr val="accent3"/>
                </a:solidFill>
                <a:latin typeface="Arial" pitchFamily="34" charset="0"/>
                <a:cs typeface="Arial" pitchFamily="34" charset="0"/>
              </a:rPr>
              <a:t>International Conference on Family Planning Kigali, Rwanda </a:t>
            </a:r>
          </a:p>
          <a:p>
            <a:pPr algn="ctr">
              <a:spcBef>
                <a:spcPts val="600"/>
              </a:spcBef>
              <a:buNone/>
            </a:pPr>
            <a:r>
              <a:rPr lang="en-GB" sz="3600" dirty="0" smtClean="0">
                <a:solidFill>
                  <a:schemeClr val="accent3"/>
                </a:solidFill>
                <a:latin typeface="Arial" pitchFamily="34" charset="0"/>
                <a:cs typeface="Arial" pitchFamily="34" charset="0"/>
              </a:rPr>
              <a:t>November 12-15, 2018</a:t>
            </a:r>
          </a:p>
          <a:p>
            <a:pPr algn="ctr">
              <a:spcBef>
                <a:spcPts val="600"/>
              </a:spcBef>
              <a:buNone/>
            </a:pPr>
            <a:endParaRPr lang="en-GB" altLang="en-US" sz="4800" b="1" dirty="0">
              <a:solidFill>
                <a:schemeClr val="bg1"/>
              </a:solidFill>
              <a:latin typeface="Arial" pitchFamily="34" charset="0"/>
              <a:cs typeface="Arial" pitchFamily="34" charset="0"/>
            </a:endParaRPr>
          </a:p>
        </p:txBody>
      </p:sp>
      <p:sp>
        <p:nvSpPr>
          <p:cNvPr id="2053" name="Rectangle 10581"/>
          <p:cNvSpPr>
            <a:spLocks noChangeArrowheads="1"/>
          </p:cNvSpPr>
          <p:nvPr/>
        </p:nvSpPr>
        <p:spPr bwMode="auto">
          <a:xfrm>
            <a:off x="28358225" y="14092696"/>
            <a:ext cx="13647738" cy="16060460"/>
          </a:xfrm>
          <a:prstGeom prst="rect">
            <a:avLst/>
          </a:prstGeom>
          <a:ln>
            <a:noFill/>
          </a:ln>
          <a:extLst/>
        </p:spPr>
        <p:style>
          <a:lnRef idx="1">
            <a:schemeClr val="accent2"/>
          </a:lnRef>
          <a:fillRef idx="2">
            <a:schemeClr val="accent2"/>
          </a:fillRef>
          <a:effectRef idx="1">
            <a:schemeClr val="accent2"/>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GB" altLang="en-US" sz="4400" b="1" dirty="0" smtClean="0">
                <a:latin typeface="+mn-lt"/>
                <a:cs typeface="Times New Roman" pitchFamily="1" charset="0"/>
              </a:rPr>
              <a:t>KNOWLEDGE CONTRIBUTION/CONCLUSION</a:t>
            </a:r>
            <a:endParaRPr lang="en-US" sz="4400" b="1" dirty="0" smtClean="0">
              <a:latin typeface="+mn-lt"/>
            </a:endParaRPr>
          </a:p>
          <a:p>
            <a:pPr algn="just">
              <a:buFont typeface="Wingdings" pitchFamily="2" charset="2"/>
              <a:buChar char="Ø"/>
            </a:pPr>
            <a:r>
              <a:rPr lang="en-GB" sz="3600" dirty="0" smtClean="0"/>
              <a:t>Engaging FGDs and community conversation with elders who are major gatekeepers in many communities in Nigeria revealed more reasons for non-use and strategies that can be employed to motivate use of modern contraceptives. </a:t>
            </a:r>
            <a:endParaRPr lang="en-GB" sz="3600" dirty="0" smtClean="0"/>
          </a:p>
          <a:p>
            <a:pPr algn="just">
              <a:buFont typeface="Wingdings" pitchFamily="2" charset="2"/>
              <a:buChar char="Ø"/>
            </a:pPr>
            <a:endParaRPr lang="en-US" sz="3600" dirty="0" smtClean="0"/>
          </a:p>
          <a:p>
            <a:pPr algn="just">
              <a:buFont typeface="Wingdings" pitchFamily="2" charset="2"/>
              <a:buChar char="Ø"/>
            </a:pPr>
            <a:r>
              <a:rPr lang="en-GB" sz="3600" dirty="0" smtClean="0"/>
              <a:t>Knowledge of contraception is superficially widespread in Nigeria but not comprehensive; in 2013, 83% and 96% of married women and men, respectively, reported knowing at least one modern contraceptive method (2013 NDHS). Evidence from this study shows that this reported high percentage of knowledge is superficial, mentioning a method is not tantamount to knowledge that will translate to use.  </a:t>
            </a:r>
            <a:endParaRPr lang="en-GB" sz="3600" dirty="0" smtClean="0"/>
          </a:p>
          <a:p>
            <a:pPr algn="just">
              <a:buFont typeface="Wingdings" pitchFamily="2" charset="2"/>
              <a:buChar char="Ø"/>
            </a:pPr>
            <a:endParaRPr lang="en-US" sz="3600" dirty="0" smtClean="0"/>
          </a:p>
          <a:p>
            <a:pPr algn="just">
              <a:buFont typeface="Wingdings" pitchFamily="2" charset="2"/>
              <a:buChar char="Ø"/>
            </a:pPr>
            <a:r>
              <a:rPr lang="en-GB" sz="3600" dirty="0" smtClean="0"/>
              <a:t>Although the government of Nigeria is making effort to increase availability of FP service outlets and products, provision of free FP services, and training of providers, the uptake of contraceptives in the country is likely to remain low if these barriers are not addressed using community-driven approaches. </a:t>
            </a:r>
            <a:endParaRPr lang="en-GB" sz="3600" dirty="0" smtClean="0"/>
          </a:p>
          <a:p>
            <a:pPr algn="just">
              <a:buFont typeface="Wingdings" pitchFamily="2" charset="2"/>
              <a:buChar char="Ø"/>
            </a:pPr>
            <a:endParaRPr lang="en-US" sz="3600" dirty="0" smtClean="0"/>
          </a:p>
          <a:p>
            <a:pPr algn="just">
              <a:buFont typeface="Wingdings" pitchFamily="2" charset="2"/>
              <a:buChar char="Ø"/>
            </a:pPr>
            <a:r>
              <a:rPr lang="en-US" sz="3600" dirty="0" smtClean="0"/>
              <a:t>Drawing from the submissions of the participants, we recommend a community-based strategy to address the barrier to uptake of modern contraceptives in Nigeria. </a:t>
            </a:r>
            <a:endParaRPr lang="en-US" sz="3600" dirty="0" smtClean="0"/>
          </a:p>
          <a:p>
            <a:pPr algn="just">
              <a:buFont typeface="Wingdings" pitchFamily="2" charset="2"/>
              <a:buChar char="Ø"/>
            </a:pPr>
            <a:endParaRPr lang="en-US" sz="3600" dirty="0" smtClean="0"/>
          </a:p>
          <a:p>
            <a:pPr algn="just">
              <a:buFont typeface="Wingdings" pitchFamily="2" charset="2"/>
              <a:buChar char="Ø"/>
            </a:pPr>
            <a:r>
              <a:rPr lang="en-US" sz="3600" dirty="0" smtClean="0"/>
              <a:t>Specifically, we recommend the recruitment and training of men and women who are nominated by the community to function as FP vanguards and community FP educators in their communities. </a:t>
            </a:r>
          </a:p>
          <a:p>
            <a:pPr marL="457200" indent="-457200" algn="just" eaLnBrk="1" hangingPunct="1">
              <a:lnSpc>
                <a:spcPct val="115000"/>
              </a:lnSpc>
              <a:spcAft>
                <a:spcPts val="1000"/>
              </a:spcAft>
              <a:buFont typeface="Wingdings" panose="05000000000000000000" pitchFamily="2" charset="2"/>
              <a:buChar char="§"/>
              <a:defRPr/>
            </a:pPr>
            <a:endParaRPr lang="en-US" altLang="en-US" sz="3600" dirty="0" smtClean="0">
              <a:latin typeface="+mj-lt"/>
            </a:endParaRPr>
          </a:p>
        </p:txBody>
      </p:sp>
      <p:sp>
        <p:nvSpPr>
          <p:cNvPr id="2054" name="Rectangle 10582"/>
          <p:cNvSpPr>
            <a:spLocks noChangeArrowheads="1"/>
          </p:cNvSpPr>
          <p:nvPr/>
        </p:nvSpPr>
        <p:spPr bwMode="auto">
          <a:xfrm>
            <a:off x="28250465" y="6364552"/>
            <a:ext cx="13355053" cy="2573691"/>
          </a:xfrm>
          <a:prstGeom prst="rect">
            <a:avLst/>
          </a:prstGeom>
          <a:ln>
            <a:noFill/>
          </a:ln>
          <a:extLst/>
        </p:spPr>
        <p:style>
          <a:lnRef idx="1">
            <a:schemeClr val="accent2"/>
          </a:lnRef>
          <a:fillRef idx="2">
            <a:schemeClr val="accent2"/>
          </a:fillRef>
          <a:effectRef idx="1">
            <a:schemeClr val="accent2"/>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GB" i="1" dirty="0" smtClean="0"/>
              <a:t>“Some women are scared of family planning, Because some women who go for family planning at young age gets fat as a result of the family planning, There is a woman that her menstruation stopped as a result of family planning. ... At 25 or 30 years old . While some will have high flow in their menstruation all because of the family planning they did. </a:t>
            </a:r>
            <a:r>
              <a:rPr lang="en-GB" i="1" u="sng" dirty="0" smtClean="0"/>
              <a:t>So for me, I don’t think the family planning is helping the woman rather is killing many women” (Male, 55+).</a:t>
            </a:r>
            <a:endParaRPr lang="en-US" altLang="en-US" i="1" dirty="0" smtClean="0">
              <a:latin typeface="+mj-lt"/>
              <a:cs typeface="Times New Roman" pitchFamily="1" charset="0"/>
            </a:endParaRPr>
          </a:p>
        </p:txBody>
      </p:sp>
      <p:sp>
        <p:nvSpPr>
          <p:cNvPr id="2056" name="Rectangle 10579"/>
          <p:cNvSpPr>
            <a:spLocks noChangeArrowheads="1"/>
          </p:cNvSpPr>
          <p:nvPr/>
        </p:nvSpPr>
        <p:spPr bwMode="auto">
          <a:xfrm>
            <a:off x="11630025" y="5322887"/>
            <a:ext cx="14787563" cy="12778001"/>
          </a:xfrm>
          <a:prstGeom prst="rect">
            <a:avLst/>
          </a:prstGeom>
          <a:noFill/>
          <a:ln>
            <a:noFill/>
          </a:ln>
          <a:effectLst/>
          <a:extLst>
            <a:ext uri="{909E8E84-426E-40DD-AFC4-6F175D3DCCD1}">
              <a14:hiddenFill xmlns="" xmlns:a14="http://schemas.microsoft.com/office/drawing/2010/main">
                <a:solidFill>
                  <a:srgbClr val="B9C6D5"/>
                </a:solidFill>
              </a14:hiddenFill>
            </a:ext>
            <a:ext uri="{91240B29-F687-4F45-9708-019B960494DF}">
              <a14:hiddenLine xmlns="" xmlns:a14="http://schemas.microsoft.com/office/drawing/2010/main" w="38100">
                <a:solidFill>
                  <a:srgbClr val="14283C"/>
                </a:solidFill>
                <a:miter lim="800000"/>
                <a:headEnd/>
                <a:tailEnd/>
              </a14:hiddenLine>
            </a:ext>
            <a:ext uri="{AF507438-7753-43E0-B8FC-AC1667EBCBE1}">
              <a14:hiddenEffects xmlns="" xmlns:a14="http://schemas.microsoft.com/office/drawing/2010/main">
                <a:effectLst>
                  <a:outerShdw dist="125724" dir="2700000" algn="ctr" rotWithShape="0">
                    <a:srgbClr val="14283C"/>
                  </a:outerShdw>
                </a:effectLst>
              </a14:hiddenEffects>
            </a:ext>
          </a:extLst>
        </p:spPr>
        <p:txBody>
          <a:bodyPr wrap="square" lIns="360000" tIns="360000" rIns="360000" bIns="360000">
            <a:spAutoFit/>
          </a:bodyPr>
          <a:lstStyle>
            <a:lvl1pPr eaLnBrk="0" hangingPunct="0">
              <a:spcBef>
                <a:spcPct val="20000"/>
              </a:spcBef>
              <a:buChar char="•"/>
              <a:defRPr sz="16700">
                <a:solidFill>
                  <a:schemeClr val="tx1"/>
                </a:solidFill>
                <a:latin typeface="Times New Roman" pitchFamily="1" charset="0"/>
              </a:defRPr>
            </a:lvl1pPr>
            <a:lvl2pPr marL="742950" indent="-285750" eaLnBrk="0" hangingPunct="0">
              <a:spcBef>
                <a:spcPct val="20000"/>
              </a:spcBef>
              <a:buChar char="–"/>
              <a:defRPr sz="14700">
                <a:solidFill>
                  <a:schemeClr val="tx1"/>
                </a:solidFill>
                <a:latin typeface="Times New Roman" pitchFamily="1" charset="0"/>
              </a:defRPr>
            </a:lvl2pPr>
            <a:lvl3pPr marL="1143000" indent="-228600" eaLnBrk="0" hangingPunct="0">
              <a:spcBef>
                <a:spcPct val="20000"/>
              </a:spcBef>
              <a:buChar char="•"/>
              <a:defRPr sz="12600">
                <a:solidFill>
                  <a:schemeClr val="tx1"/>
                </a:solidFill>
                <a:latin typeface="Times New Roman" pitchFamily="1" charset="0"/>
              </a:defRPr>
            </a:lvl3pPr>
            <a:lvl4pPr marL="1600200" indent="-228600" eaLnBrk="0" hangingPunct="0">
              <a:spcBef>
                <a:spcPct val="20000"/>
              </a:spcBef>
              <a:buChar char="–"/>
              <a:defRPr sz="10500">
                <a:solidFill>
                  <a:schemeClr val="tx1"/>
                </a:solidFill>
                <a:latin typeface="Times New Roman" pitchFamily="1" charset="0"/>
              </a:defRPr>
            </a:lvl4pPr>
            <a:lvl5pPr marL="2057400" indent="-228600" eaLnBrk="0" hangingPunct="0">
              <a:spcBef>
                <a:spcPct val="20000"/>
              </a:spcBef>
              <a:buChar char="»"/>
              <a:defRPr sz="10500">
                <a:solidFill>
                  <a:schemeClr val="tx1"/>
                </a:solidFill>
                <a:latin typeface="Times New Roman" pitchFamily="1" charset="0"/>
              </a:defRPr>
            </a:lvl5pPr>
            <a:lvl6pPr marL="2514600" indent="-228600" eaLnBrk="0" fontAlgn="base" hangingPunct="0">
              <a:spcBef>
                <a:spcPct val="20000"/>
              </a:spcBef>
              <a:spcAft>
                <a:spcPct val="0"/>
              </a:spcAft>
              <a:buChar char="»"/>
              <a:defRPr sz="10500">
                <a:solidFill>
                  <a:schemeClr val="tx1"/>
                </a:solidFill>
                <a:latin typeface="Times New Roman" pitchFamily="1" charset="0"/>
              </a:defRPr>
            </a:lvl6pPr>
            <a:lvl7pPr marL="2971800" indent="-228600" eaLnBrk="0" fontAlgn="base" hangingPunct="0">
              <a:spcBef>
                <a:spcPct val="20000"/>
              </a:spcBef>
              <a:spcAft>
                <a:spcPct val="0"/>
              </a:spcAft>
              <a:buChar char="»"/>
              <a:defRPr sz="10500">
                <a:solidFill>
                  <a:schemeClr val="tx1"/>
                </a:solidFill>
                <a:latin typeface="Times New Roman" pitchFamily="1" charset="0"/>
              </a:defRPr>
            </a:lvl7pPr>
            <a:lvl8pPr marL="3429000" indent="-228600" eaLnBrk="0" fontAlgn="base" hangingPunct="0">
              <a:spcBef>
                <a:spcPct val="20000"/>
              </a:spcBef>
              <a:spcAft>
                <a:spcPct val="0"/>
              </a:spcAft>
              <a:buChar char="»"/>
              <a:defRPr sz="10500">
                <a:solidFill>
                  <a:schemeClr val="tx1"/>
                </a:solidFill>
                <a:latin typeface="Times New Roman" pitchFamily="1" charset="0"/>
              </a:defRPr>
            </a:lvl8pPr>
            <a:lvl9pPr marL="3886200" indent="-228600" eaLnBrk="0" fontAlgn="base" hangingPunct="0">
              <a:spcBef>
                <a:spcPct val="20000"/>
              </a:spcBef>
              <a:spcAft>
                <a:spcPct val="0"/>
              </a:spcAft>
              <a:buChar char="»"/>
              <a:defRPr sz="10500">
                <a:solidFill>
                  <a:schemeClr val="tx1"/>
                </a:solidFill>
                <a:latin typeface="Times New Roman" pitchFamily="1" charset="0"/>
              </a:defRPr>
            </a:lvl9pPr>
          </a:lstStyle>
          <a:p>
            <a:pPr algn="ctr">
              <a:spcBef>
                <a:spcPct val="0"/>
              </a:spcBef>
              <a:spcAft>
                <a:spcPct val="25000"/>
              </a:spcAft>
              <a:buFontTx/>
              <a:buNone/>
            </a:pPr>
            <a:endParaRPr lang="en-GB" altLang="en-US" sz="4800" b="1" dirty="0">
              <a:latin typeface="Optima" pitchFamily="34" charset="0"/>
              <a:cs typeface="Times New Roman" pitchFamily="1" charset="0"/>
            </a:endParaRPr>
          </a:p>
          <a:p>
            <a:pPr algn="ctr">
              <a:spcBef>
                <a:spcPct val="0"/>
              </a:spcBef>
              <a:spcAft>
                <a:spcPct val="25000"/>
              </a:spcAft>
              <a:buFontTx/>
              <a:buNone/>
            </a:pPr>
            <a:endParaRPr lang="en-GB" altLang="en-US" sz="4800" b="1" dirty="0">
              <a:latin typeface="Optima" pitchFamily="34" charset="0"/>
              <a:cs typeface="Times New Roman" pitchFamily="1" charset="0"/>
            </a:endParaRPr>
          </a:p>
          <a:p>
            <a:pPr>
              <a:spcBef>
                <a:spcPct val="0"/>
              </a:spcBef>
              <a:spcAft>
                <a:spcPct val="25000"/>
              </a:spcAft>
              <a:buFontTx/>
              <a:buNone/>
            </a:pPr>
            <a:endParaRPr lang="en-AU" altLang="en-US" sz="3600" dirty="0">
              <a:cs typeface="Times New Roman" pitchFamily="1" charset="0"/>
            </a:endParaRPr>
          </a:p>
          <a:p>
            <a:pPr algn="ctr" eaLnBrk="1" hangingPunct="1">
              <a:spcBef>
                <a:spcPct val="0"/>
              </a:spcBef>
              <a:spcAft>
                <a:spcPct val="25000"/>
              </a:spcAft>
              <a:buFontTx/>
              <a:buNone/>
            </a:pPr>
            <a:endParaRPr lang="en-GB" altLang="en-US" sz="4000" b="1" dirty="0">
              <a:latin typeface="Optima" pitchFamily="34" charset="0"/>
            </a:endParaRPr>
          </a:p>
          <a:p>
            <a:pPr algn="ctr" eaLnBrk="1" hangingPunct="1">
              <a:spcBef>
                <a:spcPct val="0"/>
              </a:spcBef>
              <a:spcAft>
                <a:spcPct val="25000"/>
              </a:spcAft>
              <a:buFontTx/>
              <a:buNone/>
            </a:pPr>
            <a:endParaRPr lang="en-GB" altLang="en-US" sz="4000" b="1" dirty="0">
              <a:latin typeface="Optima" pitchFamily="34" charset="0"/>
            </a:endParaRPr>
          </a:p>
          <a:p>
            <a:pPr algn="ctr" eaLnBrk="1" hangingPunct="1">
              <a:spcBef>
                <a:spcPct val="0"/>
              </a:spcBef>
              <a:spcAft>
                <a:spcPct val="25000"/>
              </a:spcAft>
              <a:buFontTx/>
              <a:buNone/>
            </a:pPr>
            <a:endParaRPr lang="en-GB" altLang="en-US" sz="4000" b="1" dirty="0">
              <a:latin typeface="Optima" pitchFamily="34" charset="0"/>
            </a:endParaRPr>
          </a:p>
          <a:p>
            <a:pPr algn="ctr" eaLnBrk="1" hangingPunct="1">
              <a:spcBef>
                <a:spcPct val="0"/>
              </a:spcBef>
              <a:spcAft>
                <a:spcPct val="25000"/>
              </a:spcAft>
              <a:buFontTx/>
              <a:buNone/>
            </a:pPr>
            <a:endParaRPr lang="en-GB" altLang="en-US" sz="4000" b="1" dirty="0">
              <a:latin typeface="Optima" pitchFamily="34" charset="0"/>
            </a:endParaRPr>
          </a:p>
          <a:p>
            <a:pPr eaLnBrk="1" hangingPunct="1">
              <a:spcBef>
                <a:spcPct val="0"/>
              </a:spcBef>
              <a:spcAft>
                <a:spcPct val="25000"/>
              </a:spcAft>
              <a:buFontTx/>
              <a:buNone/>
            </a:pPr>
            <a:r>
              <a:rPr lang="en-AU" altLang="en-US" sz="3600" dirty="0"/>
              <a:t>	</a:t>
            </a:r>
          </a:p>
          <a:p>
            <a:pPr eaLnBrk="1" hangingPunct="1">
              <a:spcBef>
                <a:spcPct val="0"/>
              </a:spcBef>
              <a:spcAft>
                <a:spcPct val="25000"/>
              </a:spcAft>
              <a:buFontTx/>
              <a:buNone/>
            </a:pPr>
            <a:endParaRPr lang="en-AU" altLang="en-US" sz="3600" dirty="0"/>
          </a:p>
          <a:p>
            <a:pPr eaLnBrk="1" hangingPunct="1">
              <a:spcBef>
                <a:spcPct val="0"/>
              </a:spcBef>
              <a:spcAft>
                <a:spcPct val="25000"/>
              </a:spcAft>
              <a:buFontTx/>
              <a:buNone/>
            </a:pPr>
            <a:endParaRPr lang="en-AU" altLang="en-US" sz="3600" dirty="0"/>
          </a:p>
          <a:p>
            <a:pPr eaLnBrk="1" hangingPunct="1">
              <a:spcBef>
                <a:spcPct val="0"/>
              </a:spcBef>
              <a:spcAft>
                <a:spcPct val="25000"/>
              </a:spcAft>
              <a:buFontTx/>
              <a:buNone/>
            </a:pPr>
            <a:endParaRPr lang="en-AU" altLang="en-US" sz="3600" dirty="0" smtClean="0"/>
          </a:p>
          <a:p>
            <a:pPr eaLnBrk="1" hangingPunct="1">
              <a:spcBef>
                <a:spcPct val="0"/>
              </a:spcBef>
              <a:spcAft>
                <a:spcPct val="25000"/>
              </a:spcAft>
              <a:buFontTx/>
              <a:buNone/>
            </a:pPr>
            <a:endParaRPr lang="en-AU" altLang="en-US" sz="3600" dirty="0" smtClean="0"/>
          </a:p>
          <a:p>
            <a:pPr eaLnBrk="1" hangingPunct="1">
              <a:spcBef>
                <a:spcPct val="0"/>
              </a:spcBef>
              <a:spcAft>
                <a:spcPct val="25000"/>
              </a:spcAft>
              <a:buFontTx/>
              <a:buNone/>
            </a:pPr>
            <a:endParaRPr lang="en-AU" altLang="en-US" sz="3600" dirty="0" smtClean="0"/>
          </a:p>
          <a:p>
            <a:pPr eaLnBrk="1" hangingPunct="1">
              <a:spcBef>
                <a:spcPct val="0"/>
              </a:spcBef>
              <a:spcAft>
                <a:spcPct val="25000"/>
              </a:spcAft>
              <a:buFontTx/>
              <a:buNone/>
            </a:pPr>
            <a:endParaRPr lang="en-AU" altLang="en-US" sz="3600" dirty="0"/>
          </a:p>
          <a:p>
            <a:pPr eaLnBrk="1" hangingPunct="1">
              <a:spcBef>
                <a:spcPct val="0"/>
              </a:spcBef>
              <a:spcAft>
                <a:spcPct val="25000"/>
              </a:spcAft>
              <a:buFontTx/>
              <a:buNone/>
            </a:pPr>
            <a:endParaRPr lang="en-AU" altLang="en-US" sz="3600" dirty="0" smtClean="0"/>
          </a:p>
          <a:p>
            <a:pPr eaLnBrk="1" hangingPunct="1">
              <a:spcBef>
                <a:spcPct val="0"/>
              </a:spcBef>
              <a:spcAft>
                <a:spcPct val="25000"/>
              </a:spcAft>
              <a:buFontTx/>
              <a:buNone/>
            </a:pPr>
            <a:endParaRPr lang="en-US" altLang="en-US" sz="4800" dirty="0">
              <a:cs typeface="Times New Roman" pitchFamily="1" charset="0"/>
            </a:endParaRPr>
          </a:p>
        </p:txBody>
      </p:sp>
      <p:sp>
        <p:nvSpPr>
          <p:cNvPr id="2057" name="Rectangle 10577"/>
          <p:cNvSpPr>
            <a:spLocks noChangeArrowheads="1"/>
          </p:cNvSpPr>
          <p:nvPr/>
        </p:nvSpPr>
        <p:spPr bwMode="auto">
          <a:xfrm>
            <a:off x="860425" y="13271500"/>
            <a:ext cx="11928475" cy="2601903"/>
          </a:xfrm>
          <a:prstGeom prst="rect">
            <a:avLst/>
          </a:prstGeom>
          <a:ln>
            <a:noFill/>
          </a:ln>
          <a:extLst/>
        </p:spPr>
        <p:style>
          <a:lnRef idx="1">
            <a:schemeClr val="accent6"/>
          </a:lnRef>
          <a:fillRef idx="2">
            <a:schemeClr val="accent6"/>
          </a:fillRef>
          <a:effectRef idx="1">
            <a:schemeClr val="accent6"/>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GB" altLang="en-US" sz="4800" b="1" dirty="0" smtClean="0">
                <a:latin typeface="Optima" pitchFamily="34" charset="0"/>
                <a:cs typeface="Times New Roman" pitchFamily="1" charset="0"/>
              </a:rPr>
              <a:t>PURPOSE</a:t>
            </a:r>
            <a:endParaRPr lang="en-US" altLang="en-US" sz="2800" dirty="0" smtClean="0">
              <a:latin typeface="+mn-lt"/>
            </a:endParaRPr>
          </a:p>
          <a:p>
            <a:pPr marL="457200" indent="-457200">
              <a:spcBef>
                <a:spcPts val="672"/>
              </a:spcBef>
              <a:spcAft>
                <a:spcPts val="0"/>
              </a:spcAft>
              <a:buFont typeface="Wingdings" panose="05000000000000000000" pitchFamily="2" charset="2"/>
              <a:buChar char="§"/>
              <a:defRPr/>
            </a:pPr>
            <a:r>
              <a:rPr lang="en-US" altLang="en-US" sz="2800" dirty="0" smtClean="0">
                <a:latin typeface="+mj-lt"/>
              </a:rPr>
              <a:t>To examine the patterns and determinants of sexual behaviour among ever married men </a:t>
            </a:r>
            <a:r>
              <a:rPr lang="en-US" altLang="en-US" sz="2800" dirty="0">
                <a:latin typeface="+mj-lt"/>
              </a:rPr>
              <a:t> </a:t>
            </a:r>
            <a:r>
              <a:rPr lang="en-US" altLang="en-US" sz="2800" dirty="0" smtClean="0">
                <a:latin typeface="+mj-lt"/>
              </a:rPr>
              <a:t> aged 50 years plus from the selected countries</a:t>
            </a:r>
            <a:endParaRPr lang="en-US" altLang="en-US" sz="3600" dirty="0" smtClean="0">
              <a:latin typeface="+mj-lt"/>
              <a:cs typeface="Times New Roman" pitchFamily="1" charset="0"/>
            </a:endParaRPr>
          </a:p>
        </p:txBody>
      </p:sp>
      <p:sp>
        <p:nvSpPr>
          <p:cNvPr id="2058" name="Rectangle 10578"/>
          <p:cNvSpPr>
            <a:spLocks noChangeArrowheads="1"/>
          </p:cNvSpPr>
          <p:nvPr/>
        </p:nvSpPr>
        <p:spPr bwMode="auto">
          <a:xfrm>
            <a:off x="873124" y="5322888"/>
            <a:ext cx="11880349" cy="20486287"/>
          </a:xfrm>
          <a:prstGeom prst="rect">
            <a:avLst/>
          </a:prstGeom>
          <a:ln>
            <a:noFill/>
          </a:ln>
          <a:extLst/>
        </p:spPr>
        <p:style>
          <a:lnRef idx="1">
            <a:schemeClr val="accent6"/>
          </a:lnRef>
          <a:fillRef idx="2">
            <a:schemeClr val="accent6"/>
          </a:fillRef>
          <a:effectRef idx="1">
            <a:schemeClr val="accent6"/>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US" altLang="en-US" sz="4800" b="1" dirty="0" smtClean="0"/>
              <a:t>BACKGROUND</a:t>
            </a:r>
          </a:p>
          <a:p>
            <a:pPr lvl="0" algn="just">
              <a:buFont typeface="Wingdings" pitchFamily="2" charset="2"/>
              <a:buChar char="Ø"/>
            </a:pPr>
            <a:r>
              <a:rPr lang="en-US" sz="3600" dirty="0" smtClean="0">
                <a:latin typeface="+mn-lt"/>
                <a:cs typeface="Arial" pitchFamily="34" charset="0"/>
              </a:rPr>
              <a:t>Nigeria has over 180 million inhabitants, and yet in 2013, the modern contraceptive prevalence rate was only 10%, one of the lowest on the continent</a:t>
            </a:r>
            <a:r>
              <a:rPr lang="en-US" sz="3600" dirty="0" smtClean="0">
                <a:latin typeface="+mn-lt"/>
                <a:cs typeface="Arial" pitchFamily="34" charset="0"/>
              </a:rPr>
              <a:t>.</a:t>
            </a:r>
          </a:p>
          <a:p>
            <a:pPr lvl="0" algn="just"/>
            <a:r>
              <a:rPr lang="en-US" sz="3600" dirty="0" smtClean="0">
                <a:latin typeface="+mn-lt"/>
                <a:cs typeface="Arial" pitchFamily="34" charset="0"/>
              </a:rPr>
              <a:t> </a:t>
            </a:r>
            <a:endParaRPr lang="en-US" sz="3600" dirty="0" smtClean="0">
              <a:latin typeface="+mn-lt"/>
              <a:cs typeface="Arial" pitchFamily="34" charset="0"/>
            </a:endParaRPr>
          </a:p>
          <a:p>
            <a:pPr lvl="0" algn="just">
              <a:buFont typeface="Wingdings" pitchFamily="2" charset="2"/>
              <a:buChar char="Ø"/>
            </a:pPr>
            <a:r>
              <a:rPr lang="en-US" sz="3600" dirty="0" smtClean="0">
                <a:latin typeface="+mn-lt"/>
                <a:cs typeface="Arial" pitchFamily="34" charset="0"/>
              </a:rPr>
              <a:t>In rural areas where most people live, even fewer women (6%) use any modern contraceptives, leading to </a:t>
            </a:r>
          </a:p>
          <a:p>
            <a:pPr lvl="1" algn="just">
              <a:buFont typeface="Arial" pitchFamily="34" charset="0"/>
              <a:buChar char="•"/>
            </a:pPr>
            <a:r>
              <a:rPr lang="en-US" sz="3600" dirty="0" smtClean="0">
                <a:latin typeface="+mn-lt"/>
                <a:cs typeface="Arial" pitchFamily="34" charset="0"/>
              </a:rPr>
              <a:t>many unwanted pregnancies</a:t>
            </a:r>
          </a:p>
          <a:p>
            <a:pPr lvl="1" algn="just">
              <a:buFont typeface="Arial" pitchFamily="34" charset="0"/>
              <a:buChar char="•"/>
            </a:pPr>
            <a:r>
              <a:rPr lang="en-US" sz="3600" dirty="0" smtClean="0">
                <a:latin typeface="+mn-lt"/>
                <a:cs typeface="Arial" pitchFamily="34" charset="0"/>
              </a:rPr>
              <a:t>unsafe abortions</a:t>
            </a:r>
          </a:p>
          <a:p>
            <a:pPr lvl="1" algn="just">
              <a:buFont typeface="Arial" pitchFamily="34" charset="0"/>
              <a:buChar char="•"/>
            </a:pPr>
            <a:r>
              <a:rPr lang="en-US" sz="3600" dirty="0" smtClean="0">
                <a:latin typeface="+mn-lt"/>
                <a:cs typeface="Arial" pitchFamily="34" charset="0"/>
              </a:rPr>
              <a:t>high total fertility rate of 5.5 children per woman</a:t>
            </a:r>
            <a:r>
              <a:rPr lang="en-US" sz="3600" dirty="0" smtClean="0">
                <a:latin typeface="+mn-lt"/>
                <a:cs typeface="Arial" pitchFamily="34" charset="0"/>
              </a:rPr>
              <a:t>.</a:t>
            </a:r>
          </a:p>
          <a:p>
            <a:pPr lvl="1" algn="just"/>
            <a:r>
              <a:rPr lang="en-US" sz="3600" dirty="0" smtClean="0">
                <a:latin typeface="+mn-lt"/>
                <a:cs typeface="Arial" pitchFamily="34" charset="0"/>
              </a:rPr>
              <a:t> </a:t>
            </a:r>
            <a:endParaRPr lang="en-US" sz="3600" dirty="0" smtClean="0">
              <a:latin typeface="+mn-lt"/>
              <a:cs typeface="Arial" pitchFamily="34" charset="0"/>
            </a:endParaRPr>
          </a:p>
          <a:p>
            <a:pPr lvl="0" algn="just">
              <a:buFont typeface="Wingdings" pitchFamily="2" charset="2"/>
              <a:buChar char="Ø"/>
            </a:pPr>
            <a:r>
              <a:rPr lang="en-US" sz="3600" dirty="0" smtClean="0">
                <a:latin typeface="+mn-lt"/>
                <a:cs typeface="Arial" pitchFamily="34" charset="0"/>
              </a:rPr>
              <a:t>Unmet need for FP is high (16%) and is even higher in Edo State (19%), southern Nigeria, where this study was situated</a:t>
            </a:r>
            <a:r>
              <a:rPr lang="en-US" sz="3600" dirty="0" smtClean="0">
                <a:latin typeface="+mn-lt"/>
                <a:cs typeface="Arial" pitchFamily="34" charset="0"/>
              </a:rPr>
              <a:t>.</a:t>
            </a:r>
          </a:p>
          <a:p>
            <a:pPr lvl="0" algn="just"/>
            <a:r>
              <a:rPr lang="en-US" sz="3600" dirty="0" smtClean="0">
                <a:latin typeface="+mn-lt"/>
                <a:cs typeface="Arial" pitchFamily="34" charset="0"/>
              </a:rPr>
              <a:t> </a:t>
            </a:r>
            <a:endParaRPr lang="en-US" sz="3600" dirty="0" smtClean="0">
              <a:latin typeface="+mn-lt"/>
              <a:cs typeface="Arial" pitchFamily="34" charset="0"/>
            </a:endParaRPr>
          </a:p>
          <a:p>
            <a:pPr lvl="0" algn="just">
              <a:buFont typeface="Wingdings" pitchFamily="2" charset="2"/>
              <a:buChar char="Ø"/>
            </a:pPr>
            <a:r>
              <a:rPr lang="en-US" sz="3600" dirty="0" smtClean="0">
                <a:latin typeface="+mn-lt"/>
                <a:cs typeface="Arial" pitchFamily="34" charset="0"/>
              </a:rPr>
              <a:t>High unmet need in Nigeria is often ascribed in general terms to:</a:t>
            </a:r>
          </a:p>
          <a:p>
            <a:pPr lvl="1" algn="just">
              <a:buFont typeface="Wingdings" pitchFamily="2" charset="2"/>
              <a:buChar char="§"/>
            </a:pPr>
            <a:r>
              <a:rPr lang="en-US" sz="3600" dirty="0" smtClean="0">
                <a:latin typeface="+mn-lt"/>
                <a:cs typeface="Arial" pitchFamily="34" charset="0"/>
              </a:rPr>
              <a:t>Traditional and religious beliefs </a:t>
            </a:r>
          </a:p>
          <a:p>
            <a:pPr lvl="1" algn="just">
              <a:buFont typeface="Wingdings" pitchFamily="2" charset="2"/>
              <a:buChar char="§"/>
            </a:pPr>
            <a:r>
              <a:rPr lang="en-US" sz="3600" dirty="0" err="1" smtClean="0">
                <a:latin typeface="+mn-lt"/>
                <a:cs typeface="Arial" pitchFamily="34" charset="0"/>
              </a:rPr>
              <a:t>Pronatalist</a:t>
            </a:r>
            <a:r>
              <a:rPr lang="en-US" sz="3600" dirty="0" smtClean="0">
                <a:latin typeface="+mn-lt"/>
                <a:cs typeface="Arial" pitchFamily="34" charset="0"/>
              </a:rPr>
              <a:t> and patriarchal attitudes </a:t>
            </a:r>
          </a:p>
          <a:p>
            <a:pPr lvl="1" algn="just">
              <a:buFont typeface="Wingdings" pitchFamily="2" charset="2"/>
              <a:buChar char="§"/>
            </a:pPr>
            <a:r>
              <a:rPr lang="en-US" sz="3600" dirty="0" smtClean="0">
                <a:latin typeface="+mn-lt"/>
                <a:cs typeface="Arial" pitchFamily="34" charset="0"/>
              </a:rPr>
              <a:t>Fear of contraceptive side effects </a:t>
            </a:r>
            <a:endParaRPr lang="en-US" sz="3600" dirty="0" smtClean="0">
              <a:latin typeface="+mn-lt"/>
              <a:cs typeface="Arial" pitchFamily="34" charset="0"/>
            </a:endParaRPr>
          </a:p>
          <a:p>
            <a:pPr lvl="1" algn="just"/>
            <a:endParaRPr lang="en-US" sz="3600" dirty="0" smtClean="0">
              <a:latin typeface="+mn-lt"/>
              <a:cs typeface="Arial" pitchFamily="34" charset="0"/>
            </a:endParaRPr>
          </a:p>
          <a:p>
            <a:pPr lvl="0" algn="just">
              <a:buFont typeface="Wingdings" pitchFamily="2" charset="2"/>
              <a:buChar char="Ø"/>
            </a:pPr>
            <a:r>
              <a:rPr lang="en-US" sz="3600" dirty="0" smtClean="0">
                <a:latin typeface="+mn-lt"/>
                <a:cs typeface="Arial" pitchFamily="34" charset="0"/>
              </a:rPr>
              <a:t>More useful and actionable information is lacking on the reasons for non-use and why women and couples have such high unmet need. </a:t>
            </a:r>
          </a:p>
          <a:p>
            <a:pPr lvl="1"/>
            <a:endParaRPr lang="en-US" dirty="0" smtClean="0"/>
          </a:p>
          <a:p>
            <a:pPr lvl="1"/>
            <a:endParaRPr lang="en-US" dirty="0" smtClean="0"/>
          </a:p>
          <a:p>
            <a:pPr algn="just">
              <a:spcAft>
                <a:spcPct val="25000"/>
              </a:spcAft>
              <a:defRPr/>
            </a:pPr>
            <a:endParaRPr lang="en-US" altLang="en-US" sz="4800" b="1" dirty="0" smtClean="0"/>
          </a:p>
          <a:p>
            <a:pPr algn="ctr">
              <a:spcAft>
                <a:spcPct val="25000"/>
              </a:spcAft>
              <a:defRPr/>
            </a:pPr>
            <a:endParaRPr lang="en-US" altLang="en-US" sz="4800" b="1" dirty="0" smtClean="0"/>
          </a:p>
          <a:p>
            <a:pPr algn="ctr">
              <a:spcAft>
                <a:spcPct val="25000"/>
              </a:spcAft>
              <a:defRPr/>
            </a:pPr>
            <a:endParaRPr lang="en-US" altLang="en-US" sz="4800" b="1" dirty="0" smtClean="0"/>
          </a:p>
          <a:p>
            <a:pPr algn="ctr">
              <a:spcAft>
                <a:spcPct val="25000"/>
              </a:spcAft>
              <a:defRPr/>
            </a:pPr>
            <a:endParaRPr lang="en-US" altLang="en-US" sz="4800" b="1" dirty="0" smtClean="0">
              <a:latin typeface="Optima" pitchFamily="34" charset="0"/>
              <a:cs typeface="Times New Roman" pitchFamily="1" charset="0"/>
            </a:endParaRPr>
          </a:p>
          <a:p>
            <a:pPr algn="ctr">
              <a:spcAft>
                <a:spcPct val="25000"/>
              </a:spcAft>
              <a:defRPr/>
            </a:pPr>
            <a:endParaRPr lang="en-US" altLang="en-US" sz="4800" b="1" dirty="0" smtClean="0">
              <a:latin typeface="Optima" pitchFamily="34" charset="0"/>
              <a:cs typeface="Times New Roman" pitchFamily="1" charset="0"/>
            </a:endParaRPr>
          </a:p>
          <a:p>
            <a:pPr algn="ctr">
              <a:spcAft>
                <a:spcPct val="25000"/>
              </a:spcAft>
              <a:defRPr/>
            </a:pPr>
            <a:endParaRPr lang="en-GB" altLang="en-US" sz="4800" b="1" dirty="0" smtClean="0">
              <a:latin typeface="Optima" pitchFamily="34" charset="0"/>
              <a:cs typeface="Times New Roman" pitchFamily="1" charset="0"/>
            </a:endParaRPr>
          </a:p>
        </p:txBody>
      </p:sp>
      <p:sp>
        <p:nvSpPr>
          <p:cNvPr id="2059" name="Rectangle 10595"/>
          <p:cNvSpPr>
            <a:spLocks noChangeArrowheads="1"/>
          </p:cNvSpPr>
          <p:nvPr/>
        </p:nvSpPr>
        <p:spPr bwMode="auto">
          <a:xfrm>
            <a:off x="13282865" y="5534527"/>
            <a:ext cx="14054542" cy="7301139"/>
          </a:xfrm>
          <a:prstGeom prst="rect">
            <a:avLst/>
          </a:prstGeom>
          <a:ln>
            <a:noFill/>
          </a:ln>
          <a:extLst/>
        </p:spPr>
        <p:style>
          <a:lnRef idx="1">
            <a:schemeClr val="accent6"/>
          </a:lnRef>
          <a:fillRef idx="2">
            <a:schemeClr val="accent6"/>
          </a:fillRef>
          <a:effectRef idx="1">
            <a:schemeClr val="accent6"/>
          </a:effectRef>
          <a:fontRef idx="minor">
            <a:schemeClr val="dk1"/>
          </a:fontRef>
        </p:style>
        <p:txBody>
          <a:bodyPr wrap="square" lIns="360000" tIns="360000" rIns="360000" bIns="360000">
            <a:spAutoFit/>
          </a:bodyPr>
          <a:lstStyle>
            <a:lvl1pPr eaLnBrk="0" hangingPunct="0">
              <a:tabLst>
                <a:tab pos="914400" algn="l"/>
              </a:tabLst>
              <a:defRPr sz="2400">
                <a:solidFill>
                  <a:schemeClr val="tx1"/>
                </a:solidFill>
                <a:latin typeface="Times New Roman" pitchFamily="1" charset="0"/>
              </a:defRPr>
            </a:lvl1pPr>
            <a:lvl2pPr marL="914400" indent="-457200" eaLnBrk="0" hangingPunct="0">
              <a:tabLst>
                <a:tab pos="914400" algn="l"/>
              </a:tabLst>
              <a:defRPr sz="2400">
                <a:solidFill>
                  <a:schemeClr val="tx1"/>
                </a:solidFill>
                <a:latin typeface="Times New Roman" pitchFamily="1" charset="0"/>
              </a:defRPr>
            </a:lvl2pPr>
            <a:lvl3pPr marL="1143000" indent="-228600" eaLnBrk="0" hangingPunct="0">
              <a:tabLst>
                <a:tab pos="914400" algn="l"/>
              </a:tabLst>
              <a:defRPr sz="2400">
                <a:solidFill>
                  <a:schemeClr val="tx1"/>
                </a:solidFill>
                <a:latin typeface="Times New Roman" pitchFamily="1" charset="0"/>
              </a:defRPr>
            </a:lvl3pPr>
            <a:lvl4pPr marL="1600200" indent="-228600" eaLnBrk="0" hangingPunct="0">
              <a:tabLst>
                <a:tab pos="914400" algn="l"/>
              </a:tabLst>
              <a:defRPr sz="2400">
                <a:solidFill>
                  <a:schemeClr val="tx1"/>
                </a:solidFill>
                <a:latin typeface="Times New Roman" pitchFamily="1" charset="0"/>
              </a:defRPr>
            </a:lvl4pPr>
            <a:lvl5pPr marL="2057400" indent="-228600" eaLnBrk="0" hangingPunct="0">
              <a:tabLst>
                <a:tab pos="914400" algn="l"/>
              </a:tabLst>
              <a:defRPr sz="2400">
                <a:solidFill>
                  <a:schemeClr val="tx1"/>
                </a:solidFill>
                <a:latin typeface="Times New Roman" pitchFamily="1" charset="0"/>
              </a:defRPr>
            </a:lvl5pPr>
            <a:lvl6pPr marL="2514600" indent="-228600" eaLnBrk="0" fontAlgn="base" hangingPunct="0">
              <a:spcBef>
                <a:spcPct val="0"/>
              </a:spcBef>
              <a:spcAft>
                <a:spcPct val="0"/>
              </a:spcAft>
              <a:tabLst>
                <a:tab pos="914400" algn="l"/>
              </a:tabLst>
              <a:defRPr sz="2400">
                <a:solidFill>
                  <a:schemeClr val="tx1"/>
                </a:solidFill>
                <a:latin typeface="Times New Roman" pitchFamily="1" charset="0"/>
              </a:defRPr>
            </a:lvl6pPr>
            <a:lvl7pPr marL="2971800" indent="-228600" eaLnBrk="0" fontAlgn="base" hangingPunct="0">
              <a:spcBef>
                <a:spcPct val="0"/>
              </a:spcBef>
              <a:spcAft>
                <a:spcPct val="0"/>
              </a:spcAft>
              <a:tabLst>
                <a:tab pos="914400" algn="l"/>
              </a:tabLst>
              <a:defRPr sz="2400">
                <a:solidFill>
                  <a:schemeClr val="tx1"/>
                </a:solidFill>
                <a:latin typeface="Times New Roman" pitchFamily="1" charset="0"/>
              </a:defRPr>
            </a:lvl7pPr>
            <a:lvl8pPr marL="3429000" indent="-228600" eaLnBrk="0" fontAlgn="base" hangingPunct="0">
              <a:spcBef>
                <a:spcPct val="0"/>
              </a:spcBef>
              <a:spcAft>
                <a:spcPct val="0"/>
              </a:spcAft>
              <a:tabLst>
                <a:tab pos="914400" algn="l"/>
              </a:tabLst>
              <a:defRPr sz="2400">
                <a:solidFill>
                  <a:schemeClr val="tx1"/>
                </a:solidFill>
                <a:latin typeface="Times New Roman" pitchFamily="1" charset="0"/>
              </a:defRPr>
            </a:lvl8pPr>
            <a:lvl9pPr marL="3886200" indent="-228600" eaLnBrk="0" fontAlgn="base" hangingPunct="0">
              <a:spcBef>
                <a:spcPct val="0"/>
              </a:spcBef>
              <a:spcAft>
                <a:spcPct val="0"/>
              </a:spcAft>
              <a:tabLst>
                <a:tab pos="914400" algn="l"/>
              </a:tabLst>
              <a:defRPr sz="2400">
                <a:solidFill>
                  <a:schemeClr val="tx1"/>
                </a:solidFill>
                <a:latin typeface="Times New Roman" pitchFamily="1" charset="0"/>
              </a:defRPr>
            </a:lvl9pPr>
          </a:lstStyle>
          <a:p>
            <a:pPr algn="ctr">
              <a:spcAft>
                <a:spcPct val="25000"/>
              </a:spcAft>
              <a:defRPr/>
            </a:pPr>
            <a:r>
              <a:rPr lang="en-GB" altLang="en-US" sz="4800" b="1" dirty="0" smtClean="0">
                <a:latin typeface="+mn-lt"/>
                <a:cs typeface="Times New Roman" pitchFamily="1" charset="0"/>
              </a:rPr>
              <a:t>METHOD</a:t>
            </a:r>
            <a:endParaRPr lang="en-US" sz="4800" dirty="0" smtClean="0">
              <a:latin typeface="+mn-lt"/>
              <a:cs typeface="Arial" pitchFamily="34" charset="0"/>
            </a:endParaRPr>
          </a:p>
          <a:p>
            <a:pPr algn="just">
              <a:buFont typeface="Wingdings" pitchFamily="2" charset="2"/>
              <a:buChar char="Ø"/>
            </a:pPr>
            <a:r>
              <a:rPr lang="en-GB" sz="3600" dirty="0" smtClean="0">
                <a:latin typeface="+mn-lt"/>
                <a:cs typeface="Arial" pitchFamily="34" charset="0"/>
              </a:rPr>
              <a:t>A code list was generated by two authors from the discussion guides and categories emerging from the narratives. </a:t>
            </a:r>
            <a:endParaRPr lang="en-GB" sz="3600" dirty="0" smtClean="0">
              <a:latin typeface="+mn-lt"/>
              <a:cs typeface="Arial" pitchFamily="34" charset="0"/>
            </a:endParaRPr>
          </a:p>
          <a:p>
            <a:pPr algn="just"/>
            <a:endParaRPr lang="en-US" sz="3600" dirty="0" smtClean="0">
              <a:latin typeface="+mn-lt"/>
              <a:cs typeface="Arial" pitchFamily="34" charset="0"/>
            </a:endParaRPr>
          </a:p>
          <a:p>
            <a:pPr algn="just">
              <a:buFont typeface="Wingdings" pitchFamily="2" charset="2"/>
              <a:buChar char="Ø"/>
            </a:pPr>
            <a:r>
              <a:rPr lang="en-GB" sz="3600" dirty="0" smtClean="0">
                <a:latin typeface="+mn-lt"/>
                <a:cs typeface="Arial" pitchFamily="34" charset="0"/>
              </a:rPr>
              <a:t>Computer-assisted software (</a:t>
            </a:r>
            <a:r>
              <a:rPr lang="en-GB" sz="3600" dirty="0" err="1" smtClean="0">
                <a:latin typeface="+mn-lt"/>
                <a:cs typeface="Arial" pitchFamily="34" charset="0"/>
              </a:rPr>
              <a:t>Atlas.ti</a:t>
            </a:r>
            <a:r>
              <a:rPr lang="en-GB" sz="3600" dirty="0" smtClean="0">
                <a:latin typeface="+mn-lt"/>
                <a:cs typeface="Arial" pitchFamily="34" charset="0"/>
              </a:rPr>
              <a:t> 6.2) was used to code and organize the codes into relevant themes. </a:t>
            </a:r>
            <a:endParaRPr lang="en-GB" sz="3600" dirty="0" smtClean="0">
              <a:latin typeface="+mn-lt"/>
              <a:cs typeface="Arial" pitchFamily="34" charset="0"/>
            </a:endParaRPr>
          </a:p>
          <a:p>
            <a:pPr algn="just"/>
            <a:endParaRPr lang="en-GB" sz="3600" dirty="0" smtClean="0">
              <a:latin typeface="+mn-lt"/>
              <a:cs typeface="Arial" pitchFamily="34" charset="0"/>
            </a:endParaRPr>
          </a:p>
          <a:p>
            <a:pPr algn="just">
              <a:buFont typeface="Wingdings" pitchFamily="2" charset="2"/>
              <a:buChar char="Ø"/>
            </a:pPr>
            <a:r>
              <a:rPr lang="en-GB" sz="3600" dirty="0" smtClean="0">
                <a:latin typeface="+mn-lt"/>
                <a:cs typeface="Arial" pitchFamily="34" charset="0"/>
              </a:rPr>
              <a:t>The analysis consisted of description of the content and form following identified relevant themes. </a:t>
            </a:r>
            <a:endParaRPr lang="en-US" sz="3600" dirty="0" smtClean="0">
              <a:latin typeface="+mn-lt"/>
              <a:cs typeface="Arial" pitchFamily="34" charset="0"/>
            </a:endParaRPr>
          </a:p>
          <a:p>
            <a:endParaRPr lang="en-US" sz="3600" dirty="0" smtClean="0"/>
          </a:p>
          <a:p>
            <a:pPr marL="457200" indent="-457200" algn="just" eaLnBrk="1" hangingPunct="1">
              <a:spcBef>
                <a:spcPct val="20000"/>
              </a:spcBef>
              <a:buFont typeface="Wingdings" panose="05000000000000000000" pitchFamily="2" charset="2"/>
              <a:buChar char="§"/>
              <a:defRPr/>
            </a:pPr>
            <a:endParaRPr lang="en-AU" altLang="en-US" sz="3600" dirty="0" smtClean="0">
              <a:latin typeface="+mj-lt"/>
              <a:cs typeface="Times New Roman" pitchFamily="1" charset="0"/>
            </a:endParaRPr>
          </a:p>
        </p:txBody>
      </p:sp>
      <p:sp>
        <p:nvSpPr>
          <p:cNvPr id="37" name="TextBox 36"/>
          <p:cNvSpPr txBox="1"/>
          <p:nvPr/>
        </p:nvSpPr>
        <p:spPr>
          <a:xfrm>
            <a:off x="28693228" y="8937554"/>
            <a:ext cx="12820532" cy="5386090"/>
          </a:xfrm>
          <a:prstGeom prst="rect">
            <a:avLst/>
          </a:prstGeom>
          <a:noFill/>
        </p:spPr>
        <p:txBody>
          <a:bodyPr wrap="square">
            <a:spAutoFit/>
          </a:bodyPr>
          <a:lstStyle/>
          <a:p>
            <a:pPr algn="ctr" fontAlgn="auto">
              <a:spcBef>
                <a:spcPts val="0"/>
              </a:spcBef>
              <a:spcAft>
                <a:spcPts val="0"/>
              </a:spcAft>
              <a:defRPr/>
            </a:pPr>
            <a:endParaRPr lang="en-US" sz="2800" b="1" dirty="0" smtClean="0">
              <a:solidFill>
                <a:prstClr val="black"/>
              </a:solidFill>
              <a:latin typeface="+mn-lt"/>
            </a:endParaRPr>
          </a:p>
          <a:p>
            <a:r>
              <a:rPr lang="en-US" sz="3600" b="1" dirty="0" smtClean="0"/>
              <a:t>Strategies </a:t>
            </a:r>
            <a:r>
              <a:rPr lang="en-US" sz="3600" b="1" dirty="0" smtClean="0"/>
              <a:t>to  increase use of FP suggested by the participants </a:t>
            </a:r>
          </a:p>
          <a:p>
            <a:pPr>
              <a:buFont typeface="Wingdings" pitchFamily="2" charset="2"/>
              <a:buChar char="Ø"/>
            </a:pPr>
            <a:r>
              <a:rPr lang="en-US" sz="3600" dirty="0" smtClean="0"/>
              <a:t>FP education by trusted and competent </a:t>
            </a:r>
            <a:r>
              <a:rPr lang="en-US" sz="3600" dirty="0" smtClean="0"/>
              <a:t>persons</a:t>
            </a:r>
          </a:p>
          <a:p>
            <a:endParaRPr lang="en-US" sz="3600" dirty="0" smtClean="0"/>
          </a:p>
          <a:p>
            <a:pPr>
              <a:buFont typeface="Wingdings" pitchFamily="2" charset="2"/>
              <a:buChar char="Ø"/>
            </a:pPr>
            <a:r>
              <a:rPr lang="en-US" sz="3600" dirty="0" smtClean="0"/>
              <a:t>Male involvement </a:t>
            </a:r>
            <a:endParaRPr lang="en-US" sz="3600" dirty="0" smtClean="0"/>
          </a:p>
          <a:p>
            <a:endParaRPr lang="en-US" sz="3600" dirty="0" smtClean="0"/>
          </a:p>
          <a:p>
            <a:pPr>
              <a:buFont typeface="Wingdings" pitchFamily="2" charset="2"/>
              <a:buChar char="Ø"/>
            </a:pPr>
            <a:r>
              <a:rPr lang="en-US" sz="3600" dirty="0" smtClean="0"/>
              <a:t>Some of the elders and men were of the opinion that if the women decide to use FP, they will support them</a:t>
            </a:r>
          </a:p>
          <a:p>
            <a:pPr algn="just">
              <a:buFont typeface="Wingdings" pitchFamily="2" charset="2"/>
              <a:buChar char="Ø"/>
            </a:pPr>
            <a:endParaRPr lang="en-US" sz="3600" dirty="0" smtClean="0">
              <a:latin typeface="Arial" pitchFamily="34" charset="0"/>
              <a:cs typeface="Arial" pitchFamily="34" charset="0"/>
            </a:endParaRPr>
          </a:p>
          <a:p>
            <a:pPr algn="ctr" fontAlgn="auto">
              <a:spcBef>
                <a:spcPts val="0"/>
              </a:spcBef>
              <a:spcAft>
                <a:spcPts val="0"/>
              </a:spcAft>
              <a:defRPr/>
            </a:pPr>
            <a:endParaRPr lang="en-US" sz="2800" b="1" dirty="0">
              <a:solidFill>
                <a:prstClr val="black"/>
              </a:solidFill>
              <a:latin typeface="+mn-lt"/>
            </a:endParaRPr>
          </a:p>
        </p:txBody>
      </p:sp>
      <p:graphicFrame>
        <p:nvGraphicFramePr>
          <p:cNvPr id="23" name="Diagram 22"/>
          <p:cNvGraphicFramePr/>
          <p:nvPr/>
        </p:nvGraphicFramePr>
        <p:xfrm>
          <a:off x="12980829" y="11405938"/>
          <a:ext cx="14786810" cy="8490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26" name="AutoShape 2"/>
          <p:cNvSpPr>
            <a:spLocks noChangeArrowheads="1"/>
          </p:cNvSpPr>
          <p:nvPr/>
        </p:nvSpPr>
        <p:spPr bwMode="auto">
          <a:xfrm>
            <a:off x="12546034" y="17637467"/>
            <a:ext cx="15544800" cy="2887578"/>
          </a:xfrm>
          <a:prstGeom prst="leftRightArrow">
            <a:avLst>
              <a:gd name="adj1" fmla="val 50000"/>
              <a:gd name="adj2" fmla="val 109356"/>
            </a:avLst>
          </a:prstGeom>
          <a:gradFill rotWithShape="0">
            <a:gsLst>
              <a:gs pos="0">
                <a:srgbClr val="FFFFFF"/>
              </a:gs>
              <a:gs pos="100000">
                <a:srgbClr val="B8CCE4"/>
              </a:gs>
            </a:gsLst>
            <a:lin ang="5400000" scaled="1"/>
          </a:gradFill>
          <a:ln w="12700">
            <a:solidFill>
              <a:srgbClr val="95B3D7"/>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sz="2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4000" b="1" i="0" u="none" strike="noStrike" cap="none" normalizeH="0" baseline="0" dirty="0" smtClean="0">
                <a:ln>
                  <a:noFill/>
                </a:ln>
                <a:solidFill>
                  <a:schemeClr val="tx1"/>
                </a:solidFill>
                <a:effectLst/>
                <a:latin typeface="Arial" pitchFamily="34" charset="0"/>
                <a:cs typeface="Arial" pitchFamily="34" charset="0"/>
              </a:rPr>
              <a:t>Methods of Data Collection</a:t>
            </a:r>
          </a:p>
        </p:txBody>
      </p:sp>
      <p:sp>
        <p:nvSpPr>
          <p:cNvPr id="26" name="Rectangle 10577"/>
          <p:cNvSpPr>
            <a:spLocks noChangeArrowheads="1"/>
          </p:cNvSpPr>
          <p:nvPr/>
        </p:nvSpPr>
        <p:spPr bwMode="auto">
          <a:xfrm>
            <a:off x="933168" y="19554196"/>
            <a:ext cx="11928475" cy="4297239"/>
          </a:xfrm>
          <a:prstGeom prst="rect">
            <a:avLst/>
          </a:prstGeom>
          <a:ln>
            <a:noFill/>
          </a:ln>
          <a:extLst/>
        </p:spPr>
        <p:style>
          <a:lnRef idx="1">
            <a:schemeClr val="accent6"/>
          </a:lnRef>
          <a:fillRef idx="2">
            <a:schemeClr val="accent6"/>
          </a:fillRef>
          <a:effectRef idx="1">
            <a:schemeClr val="accent6"/>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GB" altLang="en-US" sz="4800" b="1" dirty="0" smtClean="0">
                <a:latin typeface="Times New Roman" pitchFamily="18" charset="0"/>
                <a:cs typeface="Times New Roman" pitchFamily="18" charset="0"/>
              </a:rPr>
              <a:t>STUDY OBJECTIVE</a:t>
            </a:r>
          </a:p>
          <a:p>
            <a:pPr algn="just"/>
            <a:r>
              <a:rPr lang="en-US" sz="3600" dirty="0" smtClean="0">
                <a:latin typeface="+mn-lt"/>
                <a:cs typeface="Arial" pitchFamily="34" charset="0"/>
              </a:rPr>
              <a:t>The </a:t>
            </a:r>
            <a:r>
              <a:rPr lang="en-US" sz="3600" dirty="0" smtClean="0">
                <a:latin typeface="+mn-lt"/>
                <a:cs typeface="Arial" pitchFamily="34" charset="0"/>
              </a:rPr>
              <a:t>objective of the study was </a:t>
            </a:r>
            <a:r>
              <a:rPr lang="en-US" sz="3600" dirty="0" smtClean="0">
                <a:latin typeface="+mn-lt"/>
                <a:cs typeface="Arial" pitchFamily="34" charset="0"/>
              </a:rPr>
              <a:t>to </a:t>
            </a:r>
            <a:r>
              <a:rPr lang="en-US" sz="3600" dirty="0" smtClean="0">
                <a:latin typeface="+mn-lt"/>
                <a:cs typeface="Arial" pitchFamily="34" charset="0"/>
              </a:rPr>
              <a:t>gain further insights into reasons for the persisting low-</a:t>
            </a:r>
            <a:r>
              <a:rPr lang="en-US" sz="3600" dirty="0" err="1" smtClean="0">
                <a:latin typeface="+mn-lt"/>
                <a:cs typeface="Arial" pitchFamily="34" charset="0"/>
              </a:rPr>
              <a:t>utilisation</a:t>
            </a:r>
            <a:r>
              <a:rPr lang="en-US" sz="3600" dirty="0" smtClean="0">
                <a:latin typeface="+mn-lt"/>
                <a:cs typeface="Arial" pitchFamily="34" charset="0"/>
              </a:rPr>
              <a:t> of modern contraceptives and </a:t>
            </a:r>
            <a:r>
              <a:rPr lang="en-US" sz="3600" dirty="0" smtClean="0">
                <a:latin typeface="+mn-lt"/>
                <a:cs typeface="Arial" pitchFamily="34" charset="0"/>
              </a:rPr>
              <a:t>to </a:t>
            </a:r>
            <a:r>
              <a:rPr lang="en-US" sz="3600" dirty="0" smtClean="0">
                <a:latin typeface="+mn-lt"/>
                <a:cs typeface="Arial" pitchFamily="34" charset="0"/>
              </a:rPr>
              <a:t>identify preferred community approaches to increase contraceptive use.</a:t>
            </a:r>
          </a:p>
          <a:p>
            <a:pPr algn="ctr">
              <a:spcAft>
                <a:spcPct val="25000"/>
              </a:spcAft>
              <a:defRPr/>
            </a:pPr>
            <a:endParaRPr lang="en-US" altLang="en-US" sz="2800" dirty="0" smtClean="0">
              <a:latin typeface="+mn-lt"/>
            </a:endParaRPr>
          </a:p>
        </p:txBody>
      </p:sp>
      <p:sp>
        <p:nvSpPr>
          <p:cNvPr id="33" name="Rectangle 32"/>
          <p:cNvSpPr/>
          <p:nvPr/>
        </p:nvSpPr>
        <p:spPr>
          <a:xfrm>
            <a:off x="866274" y="27913263"/>
            <a:ext cx="26854484" cy="1754326"/>
          </a:xfrm>
          <a:prstGeom prst="rect">
            <a:avLst/>
          </a:prstGeom>
        </p:spPr>
        <p:txBody>
          <a:bodyPr wrap="square">
            <a:spAutoFit/>
          </a:bodyPr>
          <a:lstStyle/>
          <a:p>
            <a:pPr algn="ctr"/>
            <a:r>
              <a:rPr lang="en-US" sz="3600" b="1" i="1" dirty="0" smtClean="0">
                <a:latin typeface="Arial" pitchFamily="34" charset="0"/>
                <a:cs typeface="Arial" pitchFamily="34" charset="0"/>
              </a:rPr>
              <a:t>Acknowledgement</a:t>
            </a:r>
          </a:p>
          <a:p>
            <a:pPr algn="just"/>
            <a:r>
              <a:rPr lang="en-US" sz="3600" b="1" i="1" dirty="0" smtClean="0">
                <a:latin typeface="Arial" pitchFamily="34" charset="0"/>
                <a:cs typeface="Arial" pitchFamily="34" charset="0"/>
              </a:rPr>
              <a:t>Funding Source:</a:t>
            </a:r>
            <a:r>
              <a:rPr lang="en-US" sz="3600" i="1" dirty="0" smtClean="0">
                <a:latin typeface="Arial" pitchFamily="34" charset="0"/>
                <a:cs typeface="Arial" pitchFamily="34" charset="0"/>
              </a:rPr>
              <a:t> Innovating for Maternal and Child Health in Africa (IMCHA)</a:t>
            </a:r>
            <a:r>
              <a:rPr lang="en-US" sz="3600" dirty="0" smtClean="0">
                <a:latin typeface="Arial" pitchFamily="34" charset="0"/>
                <a:cs typeface="Arial" pitchFamily="34" charset="0"/>
              </a:rPr>
              <a:t> Initiative funded by the Canadian Institutes of Health Research (CIHR), Global Affairs Canada (GAC) and Canada’s International Development Research Centre (IDRC)</a:t>
            </a:r>
            <a:endParaRPr lang="en-US" sz="3600" dirty="0">
              <a:latin typeface="Arial" pitchFamily="34" charset="0"/>
              <a:cs typeface="Arial" pitchFamily="34" charset="0"/>
            </a:endParaRPr>
          </a:p>
        </p:txBody>
      </p:sp>
      <p:sp>
        <p:nvSpPr>
          <p:cNvPr id="15" name="Rectangle 10577"/>
          <p:cNvSpPr>
            <a:spLocks noChangeArrowheads="1"/>
          </p:cNvSpPr>
          <p:nvPr/>
        </p:nvSpPr>
        <p:spPr bwMode="auto">
          <a:xfrm>
            <a:off x="1085568" y="23238072"/>
            <a:ext cx="11928475" cy="4851237"/>
          </a:xfrm>
          <a:prstGeom prst="rect">
            <a:avLst/>
          </a:prstGeom>
          <a:ln>
            <a:noFill/>
          </a:ln>
          <a:extLst/>
        </p:spPr>
        <p:style>
          <a:lnRef idx="1">
            <a:schemeClr val="accent6"/>
          </a:lnRef>
          <a:fillRef idx="2">
            <a:schemeClr val="accent6"/>
          </a:fillRef>
          <a:effectRef idx="1">
            <a:schemeClr val="accent6"/>
          </a:effectRef>
          <a:fontRef idx="minor">
            <a:schemeClr val="dk1"/>
          </a:fontRef>
        </p:style>
        <p:txBody>
          <a:bodyPr wrap="square" lIns="360000" tIns="360000" rIns="360000" bIns="360000">
            <a:spAutoFit/>
          </a:bodyPr>
          <a:lstStyle>
            <a:lvl1pPr eaLnBrk="0" hangingPunct="0">
              <a:defRPr sz="2400">
                <a:solidFill>
                  <a:schemeClr val="tx1"/>
                </a:solidFill>
                <a:latin typeface="Times New Roman" pitchFamily="1" charset="0"/>
              </a:defRPr>
            </a:lvl1pPr>
            <a:lvl2pPr marL="742950" indent="-285750" eaLnBrk="0" hangingPunct="0">
              <a:defRPr sz="2400">
                <a:solidFill>
                  <a:schemeClr val="tx1"/>
                </a:solidFill>
                <a:latin typeface="Times New Roman" pitchFamily="1" charset="0"/>
              </a:defRPr>
            </a:lvl2pPr>
            <a:lvl3pPr marL="1143000" indent="-228600" eaLnBrk="0" hangingPunct="0">
              <a:defRPr sz="2400">
                <a:solidFill>
                  <a:schemeClr val="tx1"/>
                </a:solidFill>
                <a:latin typeface="Times New Roman" pitchFamily="1" charset="0"/>
              </a:defRPr>
            </a:lvl3pPr>
            <a:lvl4pPr marL="1600200" indent="-228600" eaLnBrk="0" hangingPunct="0">
              <a:defRPr sz="2400">
                <a:solidFill>
                  <a:schemeClr val="tx1"/>
                </a:solidFill>
                <a:latin typeface="Times New Roman" pitchFamily="1" charset="0"/>
              </a:defRPr>
            </a:lvl4pPr>
            <a:lvl5pPr marL="2057400" indent="-228600" eaLnBrk="0" hangingPunct="0">
              <a:defRPr sz="2400">
                <a:solidFill>
                  <a:schemeClr val="tx1"/>
                </a:solidFill>
                <a:latin typeface="Times New Roman" pitchFamily="1" charset="0"/>
              </a:defRPr>
            </a:lvl5pPr>
            <a:lvl6pPr marL="2514600" indent="-228600" eaLnBrk="0" fontAlgn="base" hangingPunct="0">
              <a:spcBef>
                <a:spcPct val="0"/>
              </a:spcBef>
              <a:spcAft>
                <a:spcPct val="0"/>
              </a:spcAft>
              <a:defRPr sz="2400">
                <a:solidFill>
                  <a:schemeClr val="tx1"/>
                </a:solidFill>
                <a:latin typeface="Times New Roman" pitchFamily="1" charset="0"/>
              </a:defRPr>
            </a:lvl6pPr>
            <a:lvl7pPr marL="2971800" indent="-228600" eaLnBrk="0" fontAlgn="base" hangingPunct="0">
              <a:spcBef>
                <a:spcPct val="0"/>
              </a:spcBef>
              <a:spcAft>
                <a:spcPct val="0"/>
              </a:spcAft>
              <a:defRPr sz="2400">
                <a:solidFill>
                  <a:schemeClr val="tx1"/>
                </a:solidFill>
                <a:latin typeface="Times New Roman" pitchFamily="1" charset="0"/>
              </a:defRPr>
            </a:lvl7pPr>
            <a:lvl8pPr marL="3429000" indent="-228600" eaLnBrk="0" fontAlgn="base" hangingPunct="0">
              <a:spcBef>
                <a:spcPct val="0"/>
              </a:spcBef>
              <a:spcAft>
                <a:spcPct val="0"/>
              </a:spcAft>
              <a:defRPr sz="2400">
                <a:solidFill>
                  <a:schemeClr val="tx1"/>
                </a:solidFill>
                <a:latin typeface="Times New Roman" pitchFamily="1" charset="0"/>
              </a:defRPr>
            </a:lvl8pPr>
            <a:lvl9pPr marL="3886200" indent="-228600" eaLnBrk="0" fontAlgn="base" hangingPunct="0">
              <a:spcBef>
                <a:spcPct val="0"/>
              </a:spcBef>
              <a:spcAft>
                <a:spcPct val="0"/>
              </a:spcAft>
              <a:defRPr sz="2400">
                <a:solidFill>
                  <a:schemeClr val="tx1"/>
                </a:solidFill>
                <a:latin typeface="Times New Roman" pitchFamily="1" charset="0"/>
              </a:defRPr>
            </a:lvl9pPr>
          </a:lstStyle>
          <a:p>
            <a:pPr algn="ctr">
              <a:spcAft>
                <a:spcPct val="25000"/>
              </a:spcAft>
              <a:defRPr/>
            </a:pPr>
            <a:r>
              <a:rPr lang="en-GB" altLang="en-US" sz="4800" b="1" dirty="0" smtClean="0">
                <a:latin typeface="Times New Roman" pitchFamily="18" charset="0"/>
                <a:cs typeface="Times New Roman" pitchFamily="18" charset="0"/>
              </a:rPr>
              <a:t>METHOD</a:t>
            </a:r>
            <a:endParaRPr lang="en-GB" altLang="en-US" sz="4800" b="1" dirty="0" smtClean="0">
              <a:latin typeface="Times New Roman" pitchFamily="18" charset="0"/>
              <a:cs typeface="Times New Roman" pitchFamily="18" charset="0"/>
            </a:endParaRPr>
          </a:p>
          <a:p>
            <a:pPr algn="just">
              <a:buFont typeface="Wingdings" pitchFamily="2" charset="2"/>
              <a:buChar char="Ø"/>
            </a:pPr>
            <a:r>
              <a:rPr lang="en-US" sz="3600" dirty="0" smtClean="0">
                <a:latin typeface="+mn-lt"/>
                <a:cs typeface="Arial" pitchFamily="34" charset="0"/>
              </a:rPr>
              <a:t>The study was part of a larger formative research on improving rural women’s access to skilled pregnancy care.</a:t>
            </a:r>
          </a:p>
          <a:p>
            <a:pPr algn="just"/>
            <a:endParaRPr lang="en-US" sz="3600" dirty="0" smtClean="0">
              <a:latin typeface="+mn-lt"/>
              <a:cs typeface="Arial" pitchFamily="34" charset="0"/>
            </a:endParaRPr>
          </a:p>
          <a:p>
            <a:pPr algn="just">
              <a:buFont typeface="Wingdings" pitchFamily="2" charset="2"/>
              <a:buChar char="Ø"/>
            </a:pPr>
            <a:r>
              <a:rPr lang="en-US" sz="3600" dirty="0" smtClean="0">
                <a:latin typeface="+mn-lt"/>
                <a:cs typeface="Arial" pitchFamily="34" charset="0"/>
              </a:rPr>
              <a:t>Study Location: </a:t>
            </a:r>
            <a:r>
              <a:rPr lang="en-US" sz="3600" dirty="0" err="1" smtClean="0">
                <a:latin typeface="+mn-lt"/>
                <a:cs typeface="Arial" pitchFamily="34" charset="0"/>
              </a:rPr>
              <a:t>Esan</a:t>
            </a:r>
            <a:r>
              <a:rPr lang="en-US" sz="3600" dirty="0" smtClean="0">
                <a:latin typeface="+mn-lt"/>
                <a:cs typeface="Arial" pitchFamily="34" charset="0"/>
              </a:rPr>
              <a:t> South East and </a:t>
            </a:r>
            <a:r>
              <a:rPr lang="en-US" sz="3600" dirty="0" err="1" smtClean="0">
                <a:latin typeface="+mn-lt"/>
                <a:cs typeface="Arial" pitchFamily="34" charset="0"/>
              </a:rPr>
              <a:t>Etsako</a:t>
            </a:r>
            <a:r>
              <a:rPr lang="en-US" sz="3600" dirty="0" smtClean="0">
                <a:latin typeface="+mn-lt"/>
                <a:cs typeface="Arial" pitchFamily="34" charset="0"/>
              </a:rPr>
              <a:t> East Local Government Areas, Edo State, Nigeria.</a:t>
            </a:r>
            <a:endParaRPr lang="en-US" sz="3600" dirty="0" smtClean="0">
              <a:latin typeface="+mn-lt"/>
              <a:cs typeface="Arial" pitchFamily="34" charset="0"/>
            </a:endParaRPr>
          </a:p>
          <a:p>
            <a:pPr algn="ctr">
              <a:spcAft>
                <a:spcPct val="25000"/>
              </a:spcAft>
              <a:defRPr/>
            </a:pPr>
            <a:endParaRPr lang="en-US" altLang="en-US" sz="2800" dirty="0" smtClean="0">
              <a:latin typeface="+mn-lt"/>
            </a:endParaRPr>
          </a:p>
        </p:txBody>
      </p:sp>
      <p:graphicFrame>
        <p:nvGraphicFramePr>
          <p:cNvPr id="16" name="Diagram 15"/>
          <p:cNvGraphicFramePr/>
          <p:nvPr/>
        </p:nvGraphicFramePr>
        <p:xfrm>
          <a:off x="13330161" y="21347748"/>
          <a:ext cx="14253188" cy="63511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8" name="TextBox 17"/>
          <p:cNvSpPr txBox="1"/>
          <p:nvPr/>
        </p:nvSpPr>
        <p:spPr>
          <a:xfrm>
            <a:off x="17229222" y="20463641"/>
            <a:ext cx="7603958" cy="830997"/>
          </a:xfrm>
          <a:prstGeom prst="rect">
            <a:avLst/>
          </a:prstGeom>
          <a:noFill/>
        </p:spPr>
        <p:txBody>
          <a:bodyPr wrap="square" rtlCol="0">
            <a:spAutoFit/>
          </a:bodyPr>
          <a:lstStyle/>
          <a:p>
            <a:pPr algn="ctr"/>
            <a:r>
              <a:rPr lang="en-US" sz="4800" b="1" dirty="0" smtClean="0"/>
              <a:t>RESULTS/KEY FINDINGS</a:t>
            </a:r>
            <a:endParaRPr lang="en-US" sz="4800" b="1" dirty="0"/>
          </a:p>
        </p:txBody>
      </p:sp>
      <p:sp>
        <p:nvSpPr>
          <p:cNvPr id="19" name="TextBox 18"/>
          <p:cNvSpPr txBox="1"/>
          <p:nvPr/>
        </p:nvSpPr>
        <p:spPr>
          <a:xfrm>
            <a:off x="30951914" y="5711321"/>
            <a:ext cx="7578550" cy="830997"/>
          </a:xfrm>
          <a:prstGeom prst="rect">
            <a:avLst/>
          </a:prstGeom>
          <a:noFill/>
        </p:spPr>
        <p:txBody>
          <a:bodyPr wrap="none" rtlCol="0">
            <a:spAutoFit/>
          </a:bodyPr>
          <a:lstStyle/>
          <a:p>
            <a:r>
              <a:rPr lang="en-US" sz="4800" b="1" dirty="0" smtClean="0"/>
              <a:t>RESULTS/KEY FINDINGS</a:t>
            </a:r>
            <a:endParaRPr lang="en-US" sz="48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6854</TotalTime>
  <Words>908</Words>
  <Application>Microsoft Office PowerPoint</Application>
  <PresentationFormat>Custom</PresentationFormat>
  <Paragraphs>93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Slide 1</vt:lpstr>
    </vt:vector>
  </TitlesOfParts>
  <Company>Graphicsland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Template For Scientific Poster Presentation</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Ntoimo </cp:lastModifiedBy>
  <cp:revision>382</cp:revision>
  <dcterms:created xsi:type="dcterms:W3CDTF">2002-06-26T21:40:00Z</dcterms:created>
  <dcterms:modified xsi:type="dcterms:W3CDTF">2018-11-07T21:34:26Z</dcterms:modified>
  <cp:category>science research poster</cp:category>
</cp:coreProperties>
</file>